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notesMasterIdLst>
    <p:notesMasterId r:id="rId52"/>
  </p:notesMasterIdLst>
  <p:sldIdLst>
    <p:sldId id="348" r:id="rId2"/>
    <p:sldId id="322" r:id="rId3"/>
    <p:sldId id="346" r:id="rId4"/>
    <p:sldId id="345" r:id="rId5"/>
    <p:sldId id="335" r:id="rId6"/>
    <p:sldId id="340" r:id="rId7"/>
    <p:sldId id="341" r:id="rId8"/>
    <p:sldId id="344" r:id="rId9"/>
    <p:sldId id="343" r:id="rId10"/>
    <p:sldId id="261" r:id="rId11"/>
    <p:sldId id="349" r:id="rId12"/>
    <p:sldId id="357" r:id="rId13"/>
    <p:sldId id="356" r:id="rId14"/>
    <p:sldId id="361" r:id="rId15"/>
    <p:sldId id="358" r:id="rId16"/>
    <p:sldId id="362" r:id="rId17"/>
    <p:sldId id="363" r:id="rId18"/>
    <p:sldId id="364" r:id="rId19"/>
    <p:sldId id="360" r:id="rId20"/>
    <p:sldId id="365" r:id="rId21"/>
    <p:sldId id="369" r:id="rId22"/>
    <p:sldId id="370" r:id="rId23"/>
    <p:sldId id="368" r:id="rId24"/>
    <p:sldId id="350" r:id="rId25"/>
    <p:sldId id="366" r:id="rId26"/>
    <p:sldId id="375" r:id="rId27"/>
    <p:sldId id="379" r:id="rId28"/>
    <p:sldId id="380" r:id="rId29"/>
    <p:sldId id="351" r:id="rId30"/>
    <p:sldId id="367" r:id="rId31"/>
    <p:sldId id="371" r:id="rId32"/>
    <p:sldId id="374" r:id="rId33"/>
    <p:sldId id="378" r:id="rId34"/>
    <p:sldId id="376" r:id="rId35"/>
    <p:sldId id="377" r:id="rId36"/>
    <p:sldId id="387" r:id="rId37"/>
    <p:sldId id="388" r:id="rId38"/>
    <p:sldId id="390" r:id="rId39"/>
    <p:sldId id="389" r:id="rId40"/>
    <p:sldId id="352" r:id="rId41"/>
    <p:sldId id="381" r:id="rId42"/>
    <p:sldId id="385" r:id="rId43"/>
    <p:sldId id="382" r:id="rId44"/>
    <p:sldId id="383" r:id="rId45"/>
    <p:sldId id="384" r:id="rId46"/>
    <p:sldId id="353" r:id="rId47"/>
    <p:sldId id="359" r:id="rId48"/>
    <p:sldId id="391" r:id="rId49"/>
    <p:sldId id="332" r:id="rId50"/>
    <p:sldId id="38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F46F04-F233-4F8B-AAE1-CDF2D26FF9D7}">
          <p14:sldIdLst>
            <p14:sldId id="348"/>
            <p14:sldId id="322"/>
            <p14:sldId id="346"/>
            <p14:sldId id="345"/>
            <p14:sldId id="335"/>
            <p14:sldId id="340"/>
            <p14:sldId id="341"/>
            <p14:sldId id="344"/>
            <p14:sldId id="343"/>
            <p14:sldId id="261"/>
          </p14:sldIdLst>
        </p14:section>
        <p14:section name="My story: Why I’m living my dream" id="{2263C5D9-08E7-47D5-B4AA-ABF2E3F1DE62}">
          <p14:sldIdLst>
            <p14:sldId id="349"/>
            <p14:sldId id="357"/>
            <p14:sldId id="356"/>
            <p14:sldId id="361"/>
            <p14:sldId id="358"/>
            <p14:sldId id="362"/>
            <p14:sldId id="363"/>
            <p14:sldId id="364"/>
            <p14:sldId id="360"/>
            <p14:sldId id="365"/>
            <p14:sldId id="369"/>
            <p14:sldId id="370"/>
            <p14:sldId id="368"/>
          </p14:sldIdLst>
        </p14:section>
        <p14:section name="How to write a bad resume" id="{EA49BC0D-DF77-4913-A9B3-9E3F33F2D5DE}">
          <p14:sldIdLst>
            <p14:sldId id="350"/>
            <p14:sldId id="366"/>
            <p14:sldId id="375"/>
            <p14:sldId id="379"/>
            <p14:sldId id="380"/>
          </p14:sldIdLst>
        </p14:section>
        <p14:section name="How to write a good resume" id="{AB022029-7ECF-493F-8304-B9FB0FD44099}">
          <p14:sldIdLst>
            <p14:sldId id="351"/>
            <p14:sldId id="367"/>
            <p14:sldId id="371"/>
            <p14:sldId id="374"/>
            <p14:sldId id="378"/>
            <p14:sldId id="376"/>
            <p14:sldId id="377"/>
            <p14:sldId id="387"/>
            <p14:sldId id="388"/>
            <p14:sldId id="390"/>
            <p14:sldId id="389"/>
          </p14:sldIdLst>
        </p14:section>
        <p14:section name="How to navigate a job interview" id="{B1FB82A7-4012-4CC0-AD8A-539042D48A6D}">
          <p14:sldIdLst>
            <p14:sldId id="352"/>
            <p14:sldId id="381"/>
            <p14:sldId id="385"/>
            <p14:sldId id="382"/>
            <p14:sldId id="383"/>
            <p14:sldId id="384"/>
          </p14:sldIdLst>
        </p14:section>
        <p14:section name="Is that job right for you?" id="{A818D42C-3F92-40AF-B356-CEAB5077A4CA}">
          <p14:sldIdLst>
            <p14:sldId id="353"/>
            <p14:sldId id="359"/>
            <p14:sldId id="391"/>
          </p14:sldIdLst>
        </p14:section>
        <p14:section name="Is that employer right for you?" id="{67C30F61-D2D0-4A39-ADC4-1A211A914341}">
          <p14:sldIdLst>
            <p14:sldId id="332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8A0000"/>
    <a:srgbClr val="C41230"/>
    <a:srgbClr val="FF66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4ED31-1F1F-4BBA-B810-DF210327B36E}" v="8971" dt="2018-05-19T12:59:0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8439" autoAdjust="0"/>
  </p:normalViewPr>
  <p:slideViewPr>
    <p:cSldViewPr snapToGrid="0">
      <p:cViewPr varScale="1">
        <p:scale>
          <a:sx n="91" d="100"/>
          <a:sy n="91" d="100"/>
        </p:scale>
        <p:origin x="84" y="336"/>
      </p:cViewPr>
      <p:guideLst/>
    </p:cSldViewPr>
  </p:slideViewPr>
  <p:outlineViewPr>
    <p:cViewPr>
      <p:scale>
        <a:sx n="33" d="100"/>
        <a:sy n="33" d="100"/>
      </p:scale>
      <p:origin x="0" y="-30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Mallon" userId="0dfd7ab5-17aa-4ac6-b039-e05176edc781" providerId="ADAL" clId="{1E84ED31-1F1F-4BBA-B810-DF210327B36E}"/>
    <pc:docChg chg="undo custSel addSld delSld modSld sldOrd modMainMaster addSection delSection modSection">
      <pc:chgData name="Andy Mallon" userId="0dfd7ab5-17aa-4ac6-b039-e05176edc781" providerId="ADAL" clId="{1E84ED31-1F1F-4BBA-B810-DF210327B36E}" dt="2018-05-19T12:59:03.797" v="8937" actId="6549"/>
      <pc:docMkLst>
        <pc:docMk/>
      </pc:docMkLst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67959566" sldId="261"/>
        </pc:sldMkLst>
        <pc:spChg chg="mod">
          <ac:chgData name="Andy Mallon" userId="0dfd7ab5-17aa-4ac6-b039-e05176edc781" providerId="ADAL" clId="{1E84ED31-1F1F-4BBA-B810-DF210327B36E}" dt="2018-05-12T15:42:55.544" v="1685" actId="27636"/>
          <ac:spMkLst>
            <pc:docMk/>
            <pc:sldMk cId="3567959566" sldId="261"/>
            <ac:spMk id="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4:47:50.260" v="908" actId="20577"/>
          <ac:spMkLst>
            <pc:docMk/>
            <pc:sldMk cId="3567959566" sldId="261"/>
            <ac:spMk id="6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697107245" sldId="322"/>
        </pc:sldMkLst>
        <pc:spChg chg="mod">
          <ac:chgData name="Andy Mallon" userId="0dfd7ab5-17aa-4ac6-b039-e05176edc781" providerId="ADAL" clId="{1E84ED31-1F1F-4BBA-B810-DF210327B36E}" dt="2018-05-12T15:42:55.462" v="1679" actId="27636"/>
          <ac:spMkLst>
            <pc:docMk/>
            <pc:sldMk cId="1697107245" sldId="322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05.019" v="1949" actId="1076"/>
          <ac:spMkLst>
            <pc:docMk/>
            <pc:sldMk cId="1697107245" sldId="322"/>
            <ac:spMk id="6" creationId="{00000000-0000-0000-0000-000000000000}"/>
          </ac:spMkLst>
        </pc:sp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739930896" sldId="332"/>
        </pc:sldMkLst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593459972" sldId="335"/>
        </pc:sldMkLst>
        <pc:spChg chg="mod">
          <ac:chgData name="Andy Mallon" userId="0dfd7ab5-17aa-4ac6-b039-e05176edc781" providerId="ADAL" clId="{1E84ED31-1F1F-4BBA-B810-DF210327B36E}" dt="2018-05-12T15:42:55.490" v="1681" actId="27636"/>
          <ac:spMkLst>
            <pc:docMk/>
            <pc:sldMk cId="593459972" sldId="335"/>
            <ac:spMk id="10" creationId="{DCA076EB-0851-4A9F-BE5F-6E3AD6EE62A3}"/>
          </ac:spMkLst>
        </pc:sp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3" creationId="{3AA2A14C-93FB-4059-941A-7688721B300F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4" creationId="{C863BE91-5FF5-441B-A87E-292D53ED2726}"/>
          </ac:picMkLst>
        </pc:picChg>
        <pc:picChg chg="mod">
          <ac:chgData name="Andy Mallon" userId="0dfd7ab5-17aa-4ac6-b039-e05176edc781" providerId="ADAL" clId="{1E84ED31-1F1F-4BBA-B810-DF210327B36E}" dt="2018-05-12T15:52:46.396" v="2016" actId="1036"/>
          <ac:picMkLst>
            <pc:docMk/>
            <pc:sldMk cId="593459972" sldId="335"/>
            <ac:picMk id="9" creationId="{242BD2B6-E894-43EA-A29E-AA7158A6440C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2802733862" sldId="340"/>
        </pc:sldMkLst>
        <pc:spChg chg="mod">
          <ac:chgData name="Andy Mallon" userId="0dfd7ab5-17aa-4ac6-b039-e05176edc781" providerId="ADAL" clId="{1E84ED31-1F1F-4BBA-B810-DF210327B36E}" dt="2018-05-12T15:42:55.506" v="1682" actId="27636"/>
          <ac:spMkLst>
            <pc:docMk/>
            <pc:sldMk cId="2802733862" sldId="340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837407539" sldId="341"/>
        </pc:sldMkLst>
        <pc:spChg chg="mod">
          <ac:chgData name="Andy Mallon" userId="0dfd7ab5-17aa-4ac6-b039-e05176edc781" providerId="ADAL" clId="{1E84ED31-1F1F-4BBA-B810-DF210327B36E}" dt="2018-05-12T15:42:55.517" v="1683" actId="27636"/>
          <ac:spMkLst>
            <pc:docMk/>
            <pc:sldMk cId="837407539" sldId="341"/>
            <ac:spMk id="2" creationId="{00000000-0000-0000-0000-000000000000}"/>
          </ac:spMkLst>
        </pc:spChg>
      </pc:sldChg>
      <pc:sldChg chg="addSp delSp 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744002627" sldId="343"/>
        </pc:sldMkLst>
        <pc:spChg chg="mod">
          <ac:chgData name="Andy Mallon" userId="0dfd7ab5-17aa-4ac6-b039-e05176edc781" providerId="ADAL" clId="{1E84ED31-1F1F-4BBA-B810-DF210327B36E}" dt="2018-05-12T15:58:23.500" v="2116" actId="255"/>
          <ac:spMkLst>
            <pc:docMk/>
            <pc:sldMk cId="744002627" sldId="343"/>
            <ac:spMk id="2" creationId="{00000000-0000-0000-0000-000000000000}"/>
          </ac:spMkLst>
        </pc:spChg>
        <pc:spChg chg="del mod">
          <ac:chgData name="Andy Mallon" userId="0dfd7ab5-17aa-4ac6-b039-e05176edc781" providerId="ADAL" clId="{1E84ED31-1F1F-4BBA-B810-DF210327B36E}" dt="2018-05-12T15:58:30.266" v="2117" actId="478"/>
          <ac:spMkLst>
            <pc:docMk/>
            <pc:sldMk cId="744002627" sldId="343"/>
            <ac:spMk id="3" creationId="{00000000-0000-0000-0000-000000000000}"/>
          </ac:spMkLst>
        </pc:spChg>
        <pc:spChg chg="add del mod">
          <ac:chgData name="Andy Mallon" userId="0dfd7ab5-17aa-4ac6-b039-e05176edc781" providerId="ADAL" clId="{1E84ED31-1F1F-4BBA-B810-DF210327B36E}" dt="2018-05-12T15:55:27.893" v="2065" actId="1076"/>
          <ac:spMkLst>
            <pc:docMk/>
            <pc:sldMk cId="744002627" sldId="343"/>
            <ac:spMk id="5" creationId="{2AC6CBBC-9C6E-4B56-90B4-C6BAE67A8529}"/>
          </ac:spMkLst>
        </pc:spChg>
        <pc:spChg chg="add mod">
          <ac:chgData name="Andy Mallon" userId="0dfd7ab5-17aa-4ac6-b039-e05176edc781" providerId="ADAL" clId="{1E84ED31-1F1F-4BBA-B810-DF210327B36E}" dt="2018-05-12T15:56:25.750" v="2095" actId="20577"/>
          <ac:spMkLst>
            <pc:docMk/>
            <pc:sldMk cId="744002627" sldId="343"/>
            <ac:spMk id="6" creationId="{5AFEE41F-15E4-477B-ACF0-E027F5C012FE}"/>
          </ac:spMkLst>
        </pc:spChg>
        <pc:picChg chg="del mod">
          <ac:chgData name="Andy Mallon" userId="0dfd7ab5-17aa-4ac6-b039-e05176edc781" providerId="ADAL" clId="{1E84ED31-1F1F-4BBA-B810-DF210327B36E}" dt="2018-05-12T15:55:26.604" v="2064" actId="1076"/>
          <ac:picMkLst>
            <pc:docMk/>
            <pc:sldMk cId="744002627" sldId="343"/>
            <ac:picMk id="4" creationId="{00000000-0000-0000-0000-000000000000}"/>
          </ac:picMkLst>
        </pc:picChg>
        <pc:picChg chg="add mod modCrop">
          <ac:chgData name="Andy Mallon" userId="0dfd7ab5-17aa-4ac6-b039-e05176edc781" providerId="ADAL" clId="{1E84ED31-1F1F-4BBA-B810-DF210327B36E}" dt="2018-05-12T15:55:42.071" v="2068" actId="18131"/>
          <ac:picMkLst>
            <pc:docMk/>
            <pc:sldMk cId="744002627" sldId="343"/>
            <ac:picMk id="7" creationId="{A77F899B-729E-4206-83B2-78AEDB039F42}"/>
          </ac:picMkLst>
        </pc:picChg>
        <pc:picChg chg="add mod">
          <ac:chgData name="Andy Mallon" userId="0dfd7ab5-17aa-4ac6-b039-e05176edc781" providerId="ADAL" clId="{1E84ED31-1F1F-4BBA-B810-DF210327B36E}" dt="2018-05-12T16:06:52.644" v="2211" actId="1076"/>
          <ac:picMkLst>
            <pc:docMk/>
            <pc:sldMk cId="744002627" sldId="343"/>
            <ac:picMk id="8" creationId="{94ADA4AD-F121-4B90-989F-E3D8513E6E3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0638036" sldId="344"/>
        </pc:sldMkLst>
        <pc:spChg chg="mod">
          <ac:chgData name="Andy Mallon" userId="0dfd7ab5-17aa-4ac6-b039-e05176edc781" providerId="ADAL" clId="{1E84ED31-1F1F-4BBA-B810-DF210327B36E}" dt="2018-05-12T15:42:55.530" v="1684" actId="27636"/>
          <ac:spMkLst>
            <pc:docMk/>
            <pc:sldMk cId="40638036" sldId="344"/>
            <ac:spMk id="2" creationId="{00000000-0000-0000-0000-000000000000}"/>
          </ac:spMkLst>
        </pc:spChg>
      </pc:sldChg>
      <pc:sldChg chg="modSp modTransition">
        <pc:chgData name="Andy Mallon" userId="0dfd7ab5-17aa-4ac6-b039-e05176edc781" providerId="ADAL" clId="{1E84ED31-1F1F-4BBA-B810-DF210327B36E}" dt="2018-05-15T00:19:42.611" v="2687" actId="20577"/>
        <pc:sldMkLst>
          <pc:docMk/>
          <pc:sldMk cId="125486011" sldId="345"/>
        </pc:sldMkLst>
        <pc:spChg chg="mod">
          <ac:chgData name="Andy Mallon" userId="0dfd7ab5-17aa-4ac6-b039-e05176edc781" providerId="ADAL" clId="{1E84ED31-1F1F-4BBA-B810-DF210327B36E}" dt="2018-05-12T15:42:55.473" v="1680" actId="27636"/>
          <ac:spMkLst>
            <pc:docMk/>
            <pc:sldMk cId="125486011" sldId="345"/>
            <ac:spMk id="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6.299" v="1967" actId="1035"/>
          <ac:spMkLst>
            <pc:docMk/>
            <pc:sldMk cId="125486011" sldId="345"/>
            <ac:spMk id="15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3" creationId="{60665661-6809-4C36-9539-3F9ECF3BF722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8" creationId="{D4302186-3E38-416D-A712-CE35352402D7}"/>
          </ac:spMkLst>
        </pc:spChg>
        <pc:spChg chg="mod">
          <ac:chgData name="Andy Mallon" userId="0dfd7ab5-17aa-4ac6-b039-e05176edc781" providerId="ADAL" clId="{1E84ED31-1F1F-4BBA-B810-DF210327B36E}" dt="2018-05-12T15:52:21.231" v="1957" actId="1035"/>
          <ac:spMkLst>
            <pc:docMk/>
            <pc:sldMk cId="125486011" sldId="345"/>
            <ac:spMk id="29" creationId="{D30436AF-4337-4BDE-957B-7E4A2A12EE67}"/>
          </ac:spMkLst>
        </pc:sp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6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17" creationId="{00000000-0000-0000-0000-000000000000}"/>
          </ac:picMkLst>
        </pc:picChg>
        <pc:picChg chg="mod">
          <ac:chgData name="Andy Mallon" userId="0dfd7ab5-17aa-4ac6-b039-e05176edc781" providerId="ADAL" clId="{1E84ED31-1F1F-4BBA-B810-DF210327B36E}" dt="2018-05-12T15:52:21.231" v="1957" actId="1035"/>
          <ac:picMkLst>
            <pc:docMk/>
            <pc:sldMk cId="125486011" sldId="345"/>
            <ac:picMk id="30" creationId="{DB945D83-2FDC-40D7-BEE5-AB5AEDF7B7BE}"/>
          </ac:picMkLst>
        </pc:picChg>
      </pc:sldChg>
      <pc:sldChg chg="modSp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204892330" sldId="346"/>
        </pc:sldMkLst>
        <pc:grpChg chg="ord">
          <ac:chgData name="Andy Mallon" userId="0dfd7ab5-17aa-4ac6-b039-e05176edc781" providerId="ADAL" clId="{1E84ED31-1F1F-4BBA-B810-DF210327B36E}" dt="2018-05-06T01:11:30.087" v="747" actId="167"/>
          <ac:grpSpMkLst>
            <pc:docMk/>
            <pc:sldMk cId="3204892330" sldId="346"/>
            <ac:grpSpMk id="15" creationId="{00000000-0000-0000-0000-000000000000}"/>
          </ac:grpSpMkLst>
        </pc:grpChg>
        <pc:picChg chg="ord">
          <ac:chgData name="Andy Mallon" userId="0dfd7ab5-17aa-4ac6-b039-e05176edc781" providerId="ADAL" clId="{1E84ED31-1F1F-4BBA-B810-DF210327B36E}" dt="2018-05-06T01:11:54.819" v="748" actId="167"/>
          <ac:picMkLst>
            <pc:docMk/>
            <pc:sldMk cId="3204892330" sldId="346"/>
            <ac:picMk id="4" creationId="{00000000-0000-0000-0000-000000000000}"/>
          </ac:picMkLst>
        </pc:picChg>
      </pc:sldChg>
      <pc:sldChg chg="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240573574" sldId="348"/>
        </pc:sldMkLst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088043428" sldId="349"/>
        </pc:sldMkLst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2" creationId="{A0FA4850-5073-438F-92AE-089F4723511A}"/>
          </ac:spMkLst>
        </pc:spChg>
        <pc:spChg chg="del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3" creationId="{5ECF749A-A2AF-45BE-808F-6FBC0BF072BA}"/>
          </ac:spMkLst>
        </pc:spChg>
        <pc:spChg chg="add mod">
          <ac:chgData name="Andy Mallon" userId="0dfd7ab5-17aa-4ac6-b039-e05176edc781" providerId="ADAL" clId="{1E84ED31-1F1F-4BBA-B810-DF210327B36E}" dt="2018-05-05T19:12:12.279" v="59" actId="20577"/>
          <ac:spMkLst>
            <pc:docMk/>
            <pc:sldMk cId="1088043428" sldId="349"/>
            <ac:spMk id="4" creationId="{F3CF4F33-86A0-41D7-8641-7DE595DF19A1}"/>
          </ac:spMkLst>
        </pc:spChg>
        <pc:spChg chg="add mod">
          <ac:chgData name="Andy Mallon" userId="0dfd7ab5-17aa-4ac6-b039-e05176edc781" providerId="ADAL" clId="{1E84ED31-1F1F-4BBA-B810-DF210327B36E}" dt="2018-05-05T19:12:05.770" v="54" actId="20577"/>
          <ac:spMkLst>
            <pc:docMk/>
            <pc:sldMk cId="1088043428" sldId="349"/>
            <ac:spMk id="5" creationId="{2CB6535E-A5C9-41E8-B595-45739D0446A3}"/>
          </ac:spMkLst>
        </pc:spChg>
        <pc:spChg chg="add mod">
          <ac:chgData name="Andy Mallon" userId="0dfd7ab5-17aa-4ac6-b039-e05176edc781" providerId="ADAL" clId="{1E84ED31-1F1F-4BBA-B810-DF210327B36E}" dt="2018-05-05T19:10:50.589" v="1" actId="20577"/>
          <ac:spMkLst>
            <pc:docMk/>
            <pc:sldMk cId="1088043428" sldId="349"/>
            <ac:spMk id="6" creationId="{F367674A-D869-4EEC-8870-0879FEF5E08C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432021497" sldId="350"/>
        </pc:sldMkLst>
        <pc:spChg chg="mod">
          <ac:chgData name="Andy Mallon" userId="0dfd7ab5-17aa-4ac6-b039-e05176edc781" providerId="ADAL" clId="{1E84ED31-1F1F-4BBA-B810-DF210327B36E}" dt="2018-05-05T19:12:28.841" v="90" actId="20577"/>
          <ac:spMkLst>
            <pc:docMk/>
            <pc:sldMk cId="1432021497" sldId="350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25534611" sldId="351"/>
        </pc:sldMkLst>
        <pc:spChg chg="mod">
          <ac:chgData name="Andy Mallon" userId="0dfd7ab5-17aa-4ac6-b039-e05176edc781" providerId="ADAL" clId="{1E84ED31-1F1F-4BBA-B810-DF210327B36E}" dt="2018-05-05T19:12:39.706" v="99" actId="20577"/>
          <ac:spMkLst>
            <pc:docMk/>
            <pc:sldMk cId="1925534611" sldId="351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4141884098" sldId="352"/>
        </pc:sldMkLst>
        <pc:spChg chg="mod">
          <ac:chgData name="Andy Mallon" userId="0dfd7ab5-17aa-4ac6-b039-e05176edc781" providerId="ADAL" clId="{1E84ED31-1F1F-4BBA-B810-DF210327B36E}" dt="2018-05-05T19:12:54.789" v="124" actId="20577"/>
          <ac:spMkLst>
            <pc:docMk/>
            <pc:sldMk cId="4141884098" sldId="352"/>
            <ac:spMk id="4" creationId="{F3CF4F33-86A0-41D7-8641-7DE595DF19A1}"/>
          </ac:spMkLst>
        </pc:spChg>
      </pc:sldChg>
      <pc:sldChg chg="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559973353" sldId="353"/>
        </pc:sldMkLst>
        <pc:spChg chg="mod">
          <ac:chgData name="Andy Mallon" userId="0dfd7ab5-17aa-4ac6-b039-e05176edc781" providerId="ADAL" clId="{1E84ED31-1F1F-4BBA-B810-DF210327B36E}" dt="2018-05-12T14:46:36.547" v="810" actId="20577"/>
          <ac:spMkLst>
            <pc:docMk/>
            <pc:sldMk cId="1559973353" sldId="353"/>
            <ac:spMk id="4" creationId="{F3CF4F33-86A0-41D7-8641-7DE595DF19A1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158481844" sldId="356"/>
        </pc:sldMkLst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2" creationId="{16F55DDC-E31A-4965-A498-9D2DB13DC57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3" creationId="{766F3CE7-9232-480B-B13B-B1BB5409C824}"/>
          </ac:spMkLst>
        </pc:spChg>
        <pc:spChg chg="add del mod">
          <ac:chgData name="Andy Mallon" userId="0dfd7ab5-17aa-4ac6-b039-e05176edc781" providerId="ADAL" clId="{1E84ED31-1F1F-4BBA-B810-DF210327B36E}" dt="2018-05-12T15:49:13.615" v="1872" actId="478"/>
          <ac:spMkLst>
            <pc:docMk/>
            <pc:sldMk cId="1158481844" sldId="356"/>
            <ac:spMk id="3" creationId="{FDBC0EBD-822A-4E1A-AE90-F52F3352CB3A}"/>
          </ac:spMkLst>
        </pc:spChg>
        <pc:spChg chg="del">
          <ac:chgData name="Andy Mallon" userId="0dfd7ab5-17aa-4ac6-b039-e05176edc781" providerId="ADAL" clId="{1E84ED31-1F1F-4BBA-B810-DF210327B36E}" dt="2018-05-05T19:20:00.953" v="168" actId="13782"/>
          <ac:spMkLst>
            <pc:docMk/>
            <pc:sldMk cId="1158481844" sldId="356"/>
            <ac:spMk id="4" creationId="{B743CC7C-67A4-4FDD-8F56-77BA4F31021C}"/>
          </ac:spMkLst>
        </pc:spChg>
        <pc:spChg chg="add mod">
          <ac:chgData name="Andy Mallon" userId="0dfd7ab5-17aa-4ac6-b039-e05176edc781" providerId="ADAL" clId="{1E84ED31-1F1F-4BBA-B810-DF210327B36E}" dt="2018-05-12T15:42:55.560" v="1687" actId="27636"/>
          <ac:spMkLst>
            <pc:docMk/>
            <pc:sldMk cId="1158481844" sldId="356"/>
            <ac:spMk id="5" creationId="{2D37A993-9DC5-4F0E-BDAD-451583D63785}"/>
          </ac:spMkLst>
        </pc:spChg>
        <pc:spChg chg="add del mod">
          <ac:chgData name="Andy Mallon" userId="0dfd7ab5-17aa-4ac6-b039-e05176edc781" providerId="ADAL" clId="{1E84ED31-1F1F-4BBA-B810-DF210327B36E}" dt="2018-05-05T19:27:37.172" v="475" actId="478"/>
          <ac:spMkLst>
            <pc:docMk/>
            <pc:sldMk cId="1158481844" sldId="356"/>
            <ac:spMk id="6" creationId="{B3B84901-640A-4A4D-92BA-00B1094EB659}"/>
          </ac:spMkLst>
        </pc:spChg>
        <pc:spChg chg="add del mod">
          <ac:chgData name="Andy Mallon" userId="0dfd7ab5-17aa-4ac6-b039-e05176edc781" providerId="ADAL" clId="{1E84ED31-1F1F-4BBA-B810-DF210327B36E}" dt="2018-05-05T19:27:42.012" v="476" actId="478"/>
          <ac:spMkLst>
            <pc:docMk/>
            <pc:sldMk cId="1158481844" sldId="356"/>
            <ac:spMk id="9" creationId="{0E90BA59-5CCD-445C-B4AB-C20EB460022E}"/>
          </ac:spMkLst>
        </pc:spChg>
        <pc:spChg chg="add del mod">
          <ac:chgData name="Andy Mallon" userId="0dfd7ab5-17aa-4ac6-b039-e05176edc781" providerId="ADAL" clId="{1E84ED31-1F1F-4BBA-B810-DF210327B36E}" dt="2018-05-05T19:33:11.175" v="527" actId="11529"/>
          <ac:spMkLst>
            <pc:docMk/>
            <pc:sldMk cId="1158481844" sldId="356"/>
            <ac:spMk id="10" creationId="{861559EC-3FC9-4F89-81F5-295771BEA2E0}"/>
          </ac:spMkLst>
        </pc:spChg>
        <pc:graphicFrameChg chg="add del mod">
          <ac:chgData name="Andy Mallon" userId="0dfd7ab5-17aa-4ac6-b039-e05176edc781" providerId="ADAL" clId="{1E84ED31-1F1F-4BBA-B810-DF210327B36E}" dt="2018-05-12T14:52:02.545" v="950" actId="478"/>
          <ac:graphicFrameMkLst>
            <pc:docMk/>
            <pc:sldMk cId="1158481844" sldId="356"/>
            <ac:graphicFrameMk id="7" creationId="{50946341-1A62-4DB1-935A-54E7EAC55FA1}"/>
          </ac:graphicFrameMkLst>
        </pc:graphicFrameChg>
        <pc:picChg chg="add mod">
          <ac:chgData name="Andy Mallon" userId="0dfd7ab5-17aa-4ac6-b039-e05176edc781" providerId="ADAL" clId="{1E84ED31-1F1F-4BBA-B810-DF210327B36E}" dt="2018-05-12T15:51:11.416" v="1898" actId="1076"/>
          <ac:picMkLst>
            <pc:docMk/>
            <pc:sldMk cId="1158481844" sldId="356"/>
            <ac:picMk id="2" creationId="{ACDE4190-E6EF-410F-8A10-5543A368B261}"/>
          </ac:picMkLst>
        </pc:picChg>
        <pc:picChg chg="add mod">
          <ac:chgData name="Andy Mallon" userId="0dfd7ab5-17aa-4ac6-b039-e05176edc781" providerId="ADAL" clId="{1E84ED31-1F1F-4BBA-B810-DF210327B36E}" dt="2018-05-12T15:51:14.195" v="1899" actId="1076"/>
          <ac:picMkLst>
            <pc:docMk/>
            <pc:sldMk cId="1158481844" sldId="356"/>
            <ac:picMk id="1026" creationId="{640CE23D-069F-40DF-A6DD-ABD7E464729A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175722269" sldId="357"/>
        </pc:sldMkLst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2" creationId="{29B60893-CB2C-41D7-A678-024DA2690016}"/>
          </ac:spMkLst>
        </pc:spChg>
        <pc:spChg chg="add mod">
          <ac:chgData name="Andy Mallon" userId="0dfd7ab5-17aa-4ac6-b039-e05176edc781" providerId="ADAL" clId="{1E84ED31-1F1F-4BBA-B810-DF210327B36E}" dt="2018-05-12T15:51:35.970" v="1936" actId="1035"/>
          <ac:spMkLst>
            <pc:docMk/>
            <pc:sldMk cId="3175722269" sldId="357"/>
            <ac:spMk id="2" creationId="{3B92AB7D-47AD-4338-88D6-A1D80FD280C0}"/>
          </ac:spMkLst>
        </pc:spChg>
        <pc:spChg chg="add mod">
          <ac:chgData name="Andy Mallon" userId="0dfd7ab5-17aa-4ac6-b039-e05176edc781" providerId="ADAL" clId="{1E84ED31-1F1F-4BBA-B810-DF210327B36E}" dt="2018-05-12T15:13:54.464" v="1431" actId="164"/>
          <ac:spMkLst>
            <pc:docMk/>
            <pc:sldMk cId="3175722269" sldId="357"/>
            <ac:spMk id="3" creationId="{8FD6A113-A9F4-41A8-AAFC-B63B4ACA8E5E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3" creationId="{D9C0C927-A8F9-45EA-904A-D42A4F8C77AB}"/>
          </ac:spMkLst>
        </pc:spChg>
        <pc:spChg chg="del">
          <ac:chgData name="Andy Mallon" userId="0dfd7ab5-17aa-4ac6-b039-e05176edc781" providerId="ADAL" clId="{1E84ED31-1F1F-4BBA-B810-DF210327B36E}" dt="2018-05-05T19:37:36.281" v="534" actId="20577"/>
          <ac:spMkLst>
            <pc:docMk/>
            <pc:sldMk cId="3175722269" sldId="357"/>
            <ac:spMk id="4" creationId="{7426E28D-2EFF-4B6F-9AC8-7501393C7116}"/>
          </ac:spMkLst>
        </pc:spChg>
        <pc:spChg chg="add mod">
          <ac:chgData name="Andy Mallon" userId="0dfd7ab5-17aa-4ac6-b039-e05176edc781" providerId="ADAL" clId="{1E84ED31-1F1F-4BBA-B810-DF210327B36E}" dt="2018-05-12T15:42:55.550" v="1686" actId="27636"/>
          <ac:spMkLst>
            <pc:docMk/>
            <pc:sldMk cId="3175722269" sldId="357"/>
            <ac:spMk id="5" creationId="{B8AF23CE-FE1D-46BB-925C-FD70AC997EE6}"/>
          </ac:spMkLst>
        </pc:spChg>
        <pc:spChg chg="add mod">
          <ac:chgData name="Andy Mallon" userId="0dfd7ab5-17aa-4ac6-b039-e05176edc781" providerId="ADAL" clId="{1E84ED31-1F1F-4BBA-B810-DF210327B36E}" dt="2018-05-12T15:14:00.746" v="1432" actId="164"/>
          <ac:spMkLst>
            <pc:docMk/>
            <pc:sldMk cId="3175722269" sldId="357"/>
            <ac:spMk id="8" creationId="{9B738C75-7CE2-484B-9DBA-AF7B284736C6}"/>
          </ac:spMkLst>
        </pc:spChg>
        <pc:spChg chg="add mod">
          <ac:chgData name="Andy Mallon" userId="0dfd7ab5-17aa-4ac6-b039-e05176edc781" providerId="ADAL" clId="{1E84ED31-1F1F-4BBA-B810-DF210327B36E}" dt="2018-05-12T15:14:09.493" v="1433" actId="164"/>
          <ac:spMkLst>
            <pc:docMk/>
            <pc:sldMk cId="3175722269" sldId="357"/>
            <ac:spMk id="9" creationId="{BD3D7850-A641-4945-B678-090404B2B0ED}"/>
          </ac:spMkLst>
        </pc:spChg>
        <pc:spChg chg="add mod">
          <ac:chgData name="Andy Mallon" userId="0dfd7ab5-17aa-4ac6-b039-e05176edc781" providerId="ADAL" clId="{1E84ED31-1F1F-4BBA-B810-DF210327B36E}" dt="2018-05-12T15:14:19.705" v="1434" actId="164"/>
          <ac:spMkLst>
            <pc:docMk/>
            <pc:sldMk cId="3175722269" sldId="357"/>
            <ac:spMk id="10" creationId="{566A6364-7C83-4E7F-9E23-9DBFA3F34CF2}"/>
          </ac:spMkLst>
        </pc:spChg>
        <pc:spChg chg="add mod">
          <ac:chgData name="Andy Mallon" userId="0dfd7ab5-17aa-4ac6-b039-e05176edc781" providerId="ADAL" clId="{1E84ED31-1F1F-4BBA-B810-DF210327B36E}" dt="2018-05-12T15:14:34.374" v="1436" actId="164"/>
          <ac:spMkLst>
            <pc:docMk/>
            <pc:sldMk cId="3175722269" sldId="357"/>
            <ac:spMk id="11" creationId="{44D3AAE2-0F06-408E-98B4-B372BBB1C5A6}"/>
          </ac:spMkLst>
        </pc:spChg>
        <pc:spChg chg="add mod">
          <ac:chgData name="Andy Mallon" userId="0dfd7ab5-17aa-4ac6-b039-e05176edc781" providerId="ADAL" clId="{1E84ED31-1F1F-4BBA-B810-DF210327B36E}" dt="2018-05-12T15:21:24.225" v="1524" actId="1076"/>
          <ac:spMkLst>
            <pc:docMk/>
            <pc:sldMk cId="3175722269" sldId="357"/>
            <ac:spMk id="12" creationId="{59006A8D-9E81-454C-9C51-478D97E23271}"/>
          </ac:spMkLst>
        </pc:s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5" creationId="{036CBC01-B784-4F98-B758-6D883C3FF0A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6" creationId="{19DDC4F3-F3C1-4E69-9CE1-CE2575044F8B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27" creationId="{8F357349-BDC8-462D-B517-3325EDAC2DCF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8" creationId="{F5C7464A-3006-4492-B4D4-DF84275D4177}"/>
          </ac:grpSpMkLst>
        </pc:grpChg>
        <pc:grpChg chg="add mod">
          <ac:chgData name="Andy Mallon" userId="0dfd7ab5-17aa-4ac6-b039-e05176edc781" providerId="ADAL" clId="{1E84ED31-1F1F-4BBA-B810-DF210327B36E}" dt="2018-05-12T15:51:41.096" v="1942" actId="1035"/>
          <ac:grpSpMkLst>
            <pc:docMk/>
            <pc:sldMk cId="3175722269" sldId="357"/>
            <ac:grpSpMk id="29" creationId="{1013EA40-C294-4A0E-8375-BB956C297016}"/>
          </ac:grpSpMkLst>
        </pc:grpChg>
        <pc:grpChg chg="add mod">
          <ac:chgData name="Andy Mallon" userId="0dfd7ab5-17aa-4ac6-b039-e05176edc781" providerId="ADAL" clId="{1E84ED31-1F1F-4BBA-B810-DF210327B36E}" dt="2018-05-12T15:51:28.949" v="1920" actId="1035"/>
          <ac:grpSpMkLst>
            <pc:docMk/>
            <pc:sldMk cId="3175722269" sldId="357"/>
            <ac:grpSpMk id="30" creationId="{59ACCB6D-C007-4A15-A04E-FFC242D17A24}"/>
          </ac:grpSpMkLst>
        </pc:grpChg>
        <pc:graphicFrameChg chg="add del mod">
          <ac:chgData name="Andy Mallon" userId="0dfd7ab5-17aa-4ac6-b039-e05176edc781" providerId="ADAL" clId="{1E84ED31-1F1F-4BBA-B810-DF210327B36E}" dt="2018-05-12T14:59:54.031" v="1158" actId="478"/>
          <ac:graphicFrameMkLst>
            <pc:docMk/>
            <pc:sldMk cId="3175722269" sldId="357"/>
            <ac:graphicFrameMk id="4" creationId="{F72DCCB8-CFB3-4F33-B7EB-F2FC847009F0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2T14:59:48.418" v="1157" actId="478"/>
          <ac:graphicFrameMkLst>
            <pc:docMk/>
            <pc:sldMk cId="3175722269" sldId="357"/>
            <ac:graphicFrameMk id="6" creationId="{F057D4C1-C12F-429A-8926-2F334BAAF47D}"/>
          </ac:graphicFrameMkLst>
        </pc:graphicFrameChg>
        <pc:graphicFrameChg chg="add del">
          <ac:chgData name="Andy Mallon" userId="0dfd7ab5-17aa-4ac6-b039-e05176edc781" providerId="ADAL" clId="{1E84ED31-1F1F-4BBA-B810-DF210327B36E}" dt="2018-05-05T19:43:22.889" v="647" actId="20577"/>
          <ac:graphicFrameMkLst>
            <pc:docMk/>
            <pc:sldMk cId="3175722269" sldId="357"/>
            <ac:graphicFrameMk id="7" creationId="{32C69914-316A-4E28-9631-9EC569232BF9}"/>
          </ac:graphicFrameMkLst>
        </pc:graphicFrameChg>
        <pc:picChg chg="add del mod">
          <ac:chgData name="Andy Mallon" userId="0dfd7ab5-17aa-4ac6-b039-e05176edc781" providerId="ADAL" clId="{1E84ED31-1F1F-4BBA-B810-DF210327B36E}" dt="2018-05-12T15:01:15.233" v="1166" actId="478"/>
          <ac:picMkLst>
            <pc:docMk/>
            <pc:sldMk cId="3175722269" sldId="357"/>
            <ac:picMk id="7" creationId="{AA596CA7-86F2-4814-8FDA-75394C59BCF0}"/>
          </ac:picMkLst>
        </pc:picChg>
        <pc:picChg chg="add mod">
          <ac:chgData name="Andy Mallon" userId="0dfd7ab5-17aa-4ac6-b039-e05176edc781" providerId="ADAL" clId="{1E84ED31-1F1F-4BBA-B810-DF210327B36E}" dt="2018-05-12T15:14:34.374" v="1436" actId="164"/>
          <ac:picMkLst>
            <pc:docMk/>
            <pc:sldMk cId="3175722269" sldId="357"/>
            <ac:picMk id="14" creationId="{82776A0B-7854-4A13-A1EC-2D2CBDB00E57}"/>
          </ac:picMkLst>
        </pc:picChg>
        <pc:picChg chg="add mod">
          <ac:chgData name="Andy Mallon" userId="0dfd7ab5-17aa-4ac6-b039-e05176edc781" providerId="ADAL" clId="{1E84ED31-1F1F-4BBA-B810-DF210327B36E}" dt="2018-05-12T15:14:00.746" v="1432" actId="164"/>
          <ac:picMkLst>
            <pc:docMk/>
            <pc:sldMk cId="3175722269" sldId="357"/>
            <ac:picMk id="16" creationId="{4E2D5E1B-738B-4156-BAFF-5BAF48927B64}"/>
          </ac:picMkLst>
        </pc:picChg>
        <pc:picChg chg="add mod">
          <ac:chgData name="Andy Mallon" userId="0dfd7ab5-17aa-4ac6-b039-e05176edc781" providerId="ADAL" clId="{1E84ED31-1F1F-4BBA-B810-DF210327B36E}" dt="2018-05-12T15:14:19.705" v="1434" actId="164"/>
          <ac:picMkLst>
            <pc:docMk/>
            <pc:sldMk cId="3175722269" sldId="357"/>
            <ac:picMk id="18" creationId="{CCCA631B-B2A7-4234-B9CC-102FE5EB467B}"/>
          </ac:picMkLst>
        </pc:picChg>
        <pc:picChg chg="add mod">
          <ac:chgData name="Andy Mallon" userId="0dfd7ab5-17aa-4ac6-b039-e05176edc781" providerId="ADAL" clId="{1E84ED31-1F1F-4BBA-B810-DF210327B36E}" dt="2018-05-12T15:13:54.464" v="1431" actId="164"/>
          <ac:picMkLst>
            <pc:docMk/>
            <pc:sldMk cId="3175722269" sldId="357"/>
            <ac:picMk id="20" creationId="{D3081471-F549-4328-8E25-BD0975F46CA4}"/>
          </ac:picMkLst>
        </pc:picChg>
        <pc:picChg chg="add mod">
          <ac:chgData name="Andy Mallon" userId="0dfd7ab5-17aa-4ac6-b039-e05176edc781" providerId="ADAL" clId="{1E84ED31-1F1F-4BBA-B810-DF210327B36E}" dt="2018-05-12T15:14:09.493" v="1433" actId="164"/>
          <ac:picMkLst>
            <pc:docMk/>
            <pc:sldMk cId="3175722269" sldId="357"/>
            <ac:picMk id="22" creationId="{4E35AB0A-9333-4BBA-885E-69B1899713D9}"/>
          </ac:picMkLst>
        </pc:picChg>
        <pc:picChg chg="add mod">
          <ac:chgData name="Andy Mallon" userId="0dfd7ab5-17aa-4ac6-b039-e05176edc781" providerId="ADAL" clId="{1E84ED31-1F1F-4BBA-B810-DF210327B36E}" dt="2018-05-12T15:21:27.301" v="1525" actId="1076"/>
          <ac:picMkLst>
            <pc:docMk/>
            <pc:sldMk cId="3175722269" sldId="357"/>
            <ac:picMk id="24" creationId="{578FAAA6-EB8A-420A-A14D-87163327570B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198586492" sldId="358"/>
        </pc:sldMkLst>
        <pc:spChg chg="mod">
          <ac:chgData name="Andy Mallon" userId="0dfd7ab5-17aa-4ac6-b039-e05176edc781" providerId="ADAL" clId="{1E84ED31-1F1F-4BBA-B810-DF210327B36E}" dt="2018-05-12T15:42:55.575" v="1689" actId="27636"/>
          <ac:spMkLst>
            <pc:docMk/>
            <pc:sldMk cId="198586492" sldId="358"/>
            <ac:spMk id="2" creationId="{C0ECA887-1FB0-42D8-9D38-C9FDA8C9CB83}"/>
          </ac:spMkLst>
        </pc:spChg>
        <pc:spChg chg="del">
          <ac:chgData name="Andy Mallon" userId="0dfd7ab5-17aa-4ac6-b039-e05176edc781" providerId="ADAL" clId="{1E84ED31-1F1F-4BBA-B810-DF210327B36E}" dt="2018-05-12T14:57:10.396" v="976" actId="1076"/>
          <ac:spMkLst>
            <pc:docMk/>
            <pc:sldMk cId="198586492" sldId="358"/>
            <ac:spMk id="3" creationId="{9224810D-B627-49D5-BB14-553DA32B30C4}"/>
          </ac:spMkLst>
        </pc:spChg>
        <pc:spChg chg="add del mod">
          <ac:chgData name="Andy Mallon" userId="0dfd7ab5-17aa-4ac6-b039-e05176edc781" providerId="ADAL" clId="{1E84ED31-1F1F-4BBA-B810-DF210327B36E}" dt="2018-05-12T15:49:36.228" v="1875" actId="478"/>
          <ac:spMkLst>
            <pc:docMk/>
            <pc:sldMk cId="198586492" sldId="358"/>
            <ac:spMk id="5" creationId="{9ECDC520-7A32-4D62-9A49-9865F62A2044}"/>
          </ac:spMkLst>
        </pc:spChg>
        <pc:picChg chg="add mod">
          <ac:chgData name="Andy Mallon" userId="0dfd7ab5-17aa-4ac6-b039-e05176edc781" providerId="ADAL" clId="{1E84ED31-1F1F-4BBA-B810-DF210327B36E}" dt="2018-05-12T15:49:39.195" v="1876" actId="1076"/>
          <ac:picMkLst>
            <pc:docMk/>
            <pc:sldMk cId="198586492" sldId="358"/>
            <ac:picMk id="4" creationId="{6E827BFC-2E1F-4EE4-BF97-21E691D91B6F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9T03:18:52.185" v="8721" actId="20577"/>
        <pc:sldMkLst>
          <pc:docMk/>
          <pc:sldMk cId="4081454573" sldId="359"/>
        </pc:sldMkLst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2" creationId="{020F004A-F48C-42F5-ABD4-EEFAE0104C4E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3" creationId="{B9CC81CB-7CFD-4250-9FC6-A563040565BF}"/>
          </ac:spMkLst>
        </pc:spChg>
        <pc:spChg chg="del">
          <ac:chgData name="Andy Mallon" userId="0dfd7ab5-17aa-4ac6-b039-e05176edc781" providerId="ADAL" clId="{1E84ED31-1F1F-4BBA-B810-DF210327B36E}" dt="2018-05-12T14:46:25.713" v="806" actId="20577"/>
          <ac:spMkLst>
            <pc:docMk/>
            <pc:sldMk cId="4081454573" sldId="359"/>
            <ac:spMk id="4" creationId="{99E37864-6F1B-487B-8805-595B3BE6F24A}"/>
          </ac:spMkLst>
        </pc:spChg>
        <pc:spChg chg="add del mod">
          <ac:chgData name="Andy Mallon" userId="0dfd7ab5-17aa-4ac6-b039-e05176edc781" providerId="ADAL" clId="{1E84ED31-1F1F-4BBA-B810-DF210327B36E}" dt="2018-05-12T15:48:35.141" v="1861" actId="20577"/>
          <ac:spMkLst>
            <pc:docMk/>
            <pc:sldMk cId="4081454573" sldId="359"/>
            <ac:spMk id="5" creationId="{7BC2AD2C-1A28-4C9C-9F52-D64D6287F73D}"/>
          </ac:spMkLst>
        </pc:spChg>
        <pc:spChg chg="add del mod">
          <ac:chgData name="Andy Mallon" userId="0dfd7ab5-17aa-4ac6-b039-e05176edc781" providerId="ADAL" clId="{1E84ED31-1F1F-4BBA-B810-DF210327B36E}" dt="2018-05-12T15:48:46.540" v="1864" actId="478"/>
          <ac:spMkLst>
            <pc:docMk/>
            <pc:sldMk cId="4081454573" sldId="359"/>
            <ac:spMk id="6" creationId="{91A91223-6B88-465E-B1DD-BEB06928955C}"/>
          </ac:spMkLst>
        </pc:spChg>
        <pc:spChg chg="add mod">
          <ac:chgData name="Andy Mallon" userId="0dfd7ab5-17aa-4ac6-b039-e05176edc781" providerId="ADAL" clId="{1E84ED31-1F1F-4BBA-B810-DF210327B36E}" dt="2018-05-19T03:16:19.694" v="8562" actId="20577"/>
          <ac:spMkLst>
            <pc:docMk/>
            <pc:sldMk cId="4081454573" sldId="359"/>
            <ac:spMk id="7" creationId="{35406497-0701-4B7A-8C68-11C545365218}"/>
          </ac:spMkLst>
        </pc:spChg>
        <pc:spChg chg="add mod">
          <ac:chgData name="Andy Mallon" userId="0dfd7ab5-17aa-4ac6-b039-e05176edc781" providerId="ADAL" clId="{1E84ED31-1F1F-4BBA-B810-DF210327B36E}" dt="2018-05-19T03:18:52.185" v="8721" actId="20577"/>
          <ac:spMkLst>
            <pc:docMk/>
            <pc:sldMk cId="4081454573" sldId="359"/>
            <ac:spMk id="8" creationId="{68763D80-7E20-44B0-91CB-888F0C33003B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628321568" sldId="360"/>
        </pc:sldMkLst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2" creationId="{66ED2ADB-1F29-49FE-8763-AEA3CCD3F46D}"/>
          </ac:spMkLst>
        </pc:spChg>
        <pc:spChg chg="del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3" creationId="{AF6B2F64-F98A-4439-8446-7E80206AACE3}"/>
          </ac:spMkLst>
        </pc:spChg>
        <pc:spChg chg="add mod">
          <ac:chgData name="Andy Mallon" userId="0dfd7ab5-17aa-4ac6-b039-e05176edc781" providerId="ADAL" clId="{1E84ED31-1F1F-4BBA-B810-DF210327B36E}" dt="2018-05-12T14:48:14.919" v="949" actId="20577"/>
          <ac:spMkLst>
            <pc:docMk/>
            <pc:sldMk cId="628321568" sldId="360"/>
            <ac:spMk id="4" creationId="{E2B9B467-112F-496E-B528-39CC1DD5C9F2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5" creationId="{1F102FD0-4056-432F-9026-C51BB858D31C}"/>
          </ac:spMkLst>
        </pc:spChg>
        <pc:spChg chg="add mod">
          <ac:chgData name="Andy Mallon" userId="0dfd7ab5-17aa-4ac6-b039-e05176edc781" providerId="ADAL" clId="{1E84ED31-1F1F-4BBA-B810-DF210327B36E}" dt="2018-05-12T14:48:03.648" v="910" actId="20577"/>
          <ac:spMkLst>
            <pc:docMk/>
            <pc:sldMk cId="628321568" sldId="360"/>
            <ac:spMk id="6" creationId="{72A12515-6FF2-4E78-B4C9-61A9410A8086}"/>
          </ac:spMkLst>
        </pc:sp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305501780" sldId="361"/>
        </pc:sldMkLst>
        <pc:spChg chg="mod">
          <ac:chgData name="Andy Mallon" userId="0dfd7ab5-17aa-4ac6-b039-e05176edc781" providerId="ADAL" clId="{1E84ED31-1F1F-4BBA-B810-DF210327B36E}" dt="2018-05-12T15:42:55.566" v="1688" actId="27636"/>
          <ac:spMkLst>
            <pc:docMk/>
            <pc:sldMk cId="3305501780" sldId="361"/>
            <ac:spMk id="2" creationId="{CA47E370-AB93-4924-81E8-C35A54BD0A9D}"/>
          </ac:spMkLst>
        </pc:spChg>
        <pc:spChg chg="del">
          <ac:chgData name="Andy Mallon" userId="0dfd7ab5-17aa-4ac6-b039-e05176edc781" providerId="ADAL" clId="{1E84ED31-1F1F-4BBA-B810-DF210327B36E}" dt="2018-05-12T14:53:02.942" v="969" actId="478"/>
          <ac:spMkLst>
            <pc:docMk/>
            <pc:sldMk cId="3305501780" sldId="361"/>
            <ac:spMk id="3" creationId="{03E4E70B-0FAD-4055-A31F-1BA422D43443}"/>
          </ac:spMkLst>
        </pc:spChg>
        <pc:spChg chg="add del mod">
          <ac:chgData name="Andy Mallon" userId="0dfd7ab5-17aa-4ac6-b039-e05176edc781" providerId="ADAL" clId="{1E84ED31-1F1F-4BBA-B810-DF210327B36E}" dt="2018-05-12T15:49:30.119" v="1874" actId="478"/>
          <ac:spMkLst>
            <pc:docMk/>
            <pc:sldMk cId="3305501780" sldId="361"/>
            <ac:spMk id="4" creationId="{C4AA8119-2D70-4971-9B49-3113E4FF51CD}"/>
          </ac:spMkLst>
        </pc:spChg>
        <pc:picChg chg="add mod">
          <ac:chgData name="Andy Mallon" userId="0dfd7ab5-17aa-4ac6-b039-e05176edc781" providerId="ADAL" clId="{1E84ED31-1F1F-4BBA-B810-DF210327B36E}" dt="2018-05-12T15:50:59.146" v="1896" actId="1035"/>
          <ac:picMkLst>
            <pc:docMk/>
            <pc:sldMk cId="3305501780" sldId="361"/>
            <ac:picMk id="2050" creationId="{7D94904A-0EEA-4CA4-BCF0-96F5B1C65A20}"/>
          </ac:picMkLst>
        </pc:picChg>
        <pc:picChg chg="add mod">
          <ac:chgData name="Andy Mallon" userId="0dfd7ab5-17aa-4ac6-b039-e05176edc781" providerId="ADAL" clId="{1E84ED31-1F1F-4BBA-B810-DF210327B36E}" dt="2018-05-12T15:51:02.075" v="1897" actId="1076"/>
          <ac:picMkLst>
            <pc:docMk/>
            <pc:sldMk cId="3305501780" sldId="361"/>
            <ac:picMk id="2052" creationId="{3E743D60-73A7-486B-A095-E5DD91C40A6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911006093" sldId="362"/>
        </pc:sldMkLst>
        <pc:spChg chg="mod">
          <ac:chgData name="Andy Mallon" userId="0dfd7ab5-17aa-4ac6-b039-e05176edc781" providerId="ADAL" clId="{1E84ED31-1F1F-4BBA-B810-DF210327B36E}" dt="2018-05-12T15:42:55.583" v="1690" actId="27636"/>
          <ac:spMkLst>
            <pc:docMk/>
            <pc:sldMk cId="911006093" sldId="362"/>
            <ac:spMk id="2" creationId="{1547000D-6889-4363-8502-3D567D0E8FC0}"/>
          </ac:spMkLst>
        </pc:spChg>
        <pc:spChg chg="del">
          <ac:chgData name="Andy Mallon" userId="0dfd7ab5-17aa-4ac6-b039-e05176edc781" providerId="ADAL" clId="{1E84ED31-1F1F-4BBA-B810-DF210327B36E}" dt="2018-05-12T15:16:57.753" v="1474" actId="1076"/>
          <ac:spMkLst>
            <pc:docMk/>
            <pc:sldMk cId="911006093" sldId="362"/>
            <ac:spMk id="3" creationId="{0068047B-A7D7-4001-99B7-E65B78DD518F}"/>
          </ac:spMkLst>
        </pc:spChg>
        <pc:spChg chg="add del mod">
          <ac:chgData name="Andy Mallon" userId="0dfd7ab5-17aa-4ac6-b039-e05176edc781" providerId="ADAL" clId="{1E84ED31-1F1F-4BBA-B810-DF210327B36E}" dt="2018-05-12T15:49:44.623" v="1877" actId="478"/>
          <ac:spMkLst>
            <pc:docMk/>
            <pc:sldMk cId="911006093" sldId="362"/>
            <ac:spMk id="4" creationId="{BDBAB7BE-BAFB-4B6D-A645-DBC1B3BFB2F5}"/>
          </ac:spMkLst>
        </pc:spChg>
        <pc:picChg chg="add mod">
          <ac:chgData name="Andy Mallon" userId="0dfd7ab5-17aa-4ac6-b039-e05176edc781" providerId="ADAL" clId="{1E84ED31-1F1F-4BBA-B810-DF210327B36E}" dt="2018-05-12T15:49:50.393" v="1878" actId="1076"/>
          <ac:picMkLst>
            <pc:docMk/>
            <pc:sldMk cId="911006093" sldId="362"/>
            <ac:picMk id="3074" creationId="{D00742F7-7298-40E3-BB2A-D2627A6BAED9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4T23:53:57.054" v="2685" actId="20577"/>
        <pc:sldMkLst>
          <pc:docMk/>
          <pc:sldMk cId="3502526500" sldId="363"/>
        </pc:sldMkLst>
        <pc:spChg chg="mod">
          <ac:chgData name="Andy Mallon" userId="0dfd7ab5-17aa-4ac6-b039-e05176edc781" providerId="ADAL" clId="{1E84ED31-1F1F-4BBA-B810-DF210327B36E}" dt="2018-05-12T15:42:55.592" v="1691" actId="27636"/>
          <ac:spMkLst>
            <pc:docMk/>
            <pc:sldMk cId="3502526500" sldId="363"/>
            <ac:spMk id="2" creationId="{7E383955-F558-4F54-84A8-B029EEBE030A}"/>
          </ac:spMkLst>
        </pc:spChg>
        <pc:spChg chg="del">
          <ac:chgData name="Andy Mallon" userId="0dfd7ab5-17aa-4ac6-b039-e05176edc781" providerId="ADAL" clId="{1E84ED31-1F1F-4BBA-B810-DF210327B36E}" dt="2018-05-12T15:20:45.524" v="1501" actId="1076"/>
          <ac:spMkLst>
            <pc:docMk/>
            <pc:sldMk cId="3502526500" sldId="363"/>
            <ac:spMk id="3" creationId="{9D23D766-CB41-4006-802F-B48A0DBA6B73}"/>
          </ac:spMkLst>
        </pc:spChg>
        <pc:spChg chg="add del mod">
          <ac:chgData name="Andy Mallon" userId="0dfd7ab5-17aa-4ac6-b039-e05176edc781" providerId="ADAL" clId="{1E84ED31-1F1F-4BBA-B810-DF210327B36E}" dt="2018-05-12T15:50:02.701" v="1880" actId="478"/>
          <ac:spMkLst>
            <pc:docMk/>
            <pc:sldMk cId="3502526500" sldId="363"/>
            <ac:spMk id="5" creationId="{C1AD9CC1-7AD0-474E-A018-9F13866EBC12}"/>
          </ac:spMkLst>
        </pc:spChg>
        <pc:picChg chg="add mod">
          <ac:chgData name="Andy Mallon" userId="0dfd7ab5-17aa-4ac6-b039-e05176edc781" providerId="ADAL" clId="{1E84ED31-1F1F-4BBA-B810-DF210327B36E}" dt="2018-05-12T15:50:05.079" v="1881" actId="1076"/>
          <ac:picMkLst>
            <pc:docMk/>
            <pc:sldMk cId="3502526500" sldId="363"/>
            <ac:picMk id="4" creationId="{BCD262B3-2B38-41D2-9289-BEB99F350541}"/>
          </ac:picMkLst>
        </pc:pic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3312467135" sldId="364"/>
        </pc:sldMkLst>
        <pc:spChg chg="mod">
          <ac:chgData name="Andy Mallon" userId="0dfd7ab5-17aa-4ac6-b039-e05176edc781" providerId="ADAL" clId="{1E84ED31-1F1F-4BBA-B810-DF210327B36E}" dt="2018-05-12T15:42:55.597" v="1692" actId="27636"/>
          <ac:spMkLst>
            <pc:docMk/>
            <pc:sldMk cId="3312467135" sldId="364"/>
            <ac:spMk id="2" creationId="{12291FDA-5FD6-4874-A3AB-D498DA418A18}"/>
          </ac:spMkLst>
        </pc:spChg>
        <pc:spChg chg="del">
          <ac:chgData name="Andy Mallon" userId="0dfd7ab5-17aa-4ac6-b039-e05176edc781" providerId="ADAL" clId="{1E84ED31-1F1F-4BBA-B810-DF210327B36E}" dt="2018-05-12T15:24:14.987" v="1531" actId="478"/>
          <ac:spMkLst>
            <pc:docMk/>
            <pc:sldMk cId="3312467135" sldId="364"/>
            <ac:spMk id="3" creationId="{99D5894E-8156-4410-B557-4BB5D191A930}"/>
          </ac:spMkLst>
        </pc:spChg>
        <pc:spChg chg="add del mod">
          <ac:chgData name="Andy Mallon" userId="0dfd7ab5-17aa-4ac6-b039-e05176edc781" providerId="ADAL" clId="{1E84ED31-1F1F-4BBA-B810-DF210327B36E}" dt="2018-05-12T15:50:10.654" v="1882" actId="478"/>
          <ac:spMkLst>
            <pc:docMk/>
            <pc:sldMk cId="3312467135" sldId="364"/>
            <ac:spMk id="24" creationId="{2A03C039-F2F5-4763-8237-72F1B40CEC26}"/>
          </ac:spMkLst>
        </pc:spChg>
        <pc:grpChg chg="add mod ord">
          <ac:chgData name="Andy Mallon" userId="0dfd7ab5-17aa-4ac6-b039-e05176edc781" providerId="ADAL" clId="{1E84ED31-1F1F-4BBA-B810-DF210327B36E}" dt="2018-05-12T15:29:46.808" v="1569" actId="1076"/>
          <ac:grpSpMkLst>
            <pc:docMk/>
            <pc:sldMk cId="3312467135" sldId="364"/>
            <ac:grpSpMk id="10" creationId="{B77EDA7D-93D9-48E1-9AED-C4BA92674377}"/>
          </ac:grpSpMkLst>
        </pc:grpChg>
        <pc:picChg chg="add del mod">
          <ac:chgData name="Andy Mallon" userId="0dfd7ab5-17aa-4ac6-b039-e05176edc781" providerId="ADAL" clId="{1E84ED31-1F1F-4BBA-B810-DF210327B36E}" dt="2018-05-12T15:26:38.488" v="1547" actId="478"/>
          <ac:picMkLst>
            <pc:docMk/>
            <pc:sldMk cId="3312467135" sldId="364"/>
            <ac:picMk id="5" creationId="{A47A0982-897C-4707-85A1-C2E580CBB3BD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7" creationId="{1C990E48-3C59-4A26-BF1D-5853EDDA6639}"/>
          </ac:picMkLst>
        </pc:picChg>
        <pc:picChg chg="add mod">
          <ac:chgData name="Andy Mallon" userId="0dfd7ab5-17aa-4ac6-b039-e05176edc781" providerId="ADAL" clId="{1E84ED31-1F1F-4BBA-B810-DF210327B36E}" dt="2018-05-12T15:33:02.800" v="1593" actId="27349"/>
          <ac:picMkLst>
            <pc:docMk/>
            <pc:sldMk cId="3312467135" sldId="364"/>
            <ac:picMk id="9" creationId="{BAEB40BE-F25E-47F6-8258-55D0BB499046}"/>
          </ac:picMkLst>
        </pc:picChg>
        <pc:picChg chg="add mod">
          <ac:chgData name="Andy Mallon" userId="0dfd7ab5-17aa-4ac6-b039-e05176edc781" providerId="ADAL" clId="{1E84ED31-1F1F-4BBA-B810-DF210327B36E}" dt="2018-05-12T15:42:10.699" v="1673" actId="1076"/>
          <ac:picMkLst>
            <pc:docMk/>
            <pc:sldMk cId="3312467135" sldId="364"/>
            <ac:picMk id="12" creationId="{E035BE09-8784-44E5-8881-9C5ACC89F430}"/>
          </ac:picMkLst>
        </pc:picChg>
        <pc:picChg chg="add mod">
          <ac:chgData name="Andy Mallon" userId="0dfd7ab5-17aa-4ac6-b039-e05176edc781" providerId="ADAL" clId="{1E84ED31-1F1F-4BBA-B810-DF210327B36E}" dt="2018-05-12T15:41:56.224" v="1670" actId="1076"/>
          <ac:picMkLst>
            <pc:docMk/>
            <pc:sldMk cId="3312467135" sldId="364"/>
            <ac:picMk id="14" creationId="{A24164C7-E243-4683-996E-D75D6EAB46AA}"/>
          </ac:picMkLst>
        </pc:picChg>
        <pc:picChg chg="add mod ord">
          <ac:chgData name="Andy Mallon" userId="0dfd7ab5-17aa-4ac6-b039-e05176edc781" providerId="ADAL" clId="{1E84ED31-1F1F-4BBA-B810-DF210327B36E}" dt="2018-05-12T15:41:46.584" v="1669" actId="167"/>
          <ac:picMkLst>
            <pc:docMk/>
            <pc:sldMk cId="3312467135" sldId="364"/>
            <ac:picMk id="16" creationId="{81F2C90E-21E0-4430-9FC5-545658369FF4}"/>
          </ac:picMkLst>
        </pc:picChg>
        <pc:picChg chg="add mod modCrop">
          <ac:chgData name="Andy Mallon" userId="0dfd7ab5-17aa-4ac6-b039-e05176edc781" providerId="ADAL" clId="{1E84ED31-1F1F-4BBA-B810-DF210327B36E}" dt="2018-05-12T15:32:35.244" v="1592" actId="732"/>
          <ac:picMkLst>
            <pc:docMk/>
            <pc:sldMk cId="3312467135" sldId="364"/>
            <ac:picMk id="17" creationId="{1FB0B8ED-03B7-4709-8E0A-9903CADA117E}"/>
          </ac:picMkLst>
        </pc:picChg>
        <pc:picChg chg="add mod modCrop">
          <ac:chgData name="Andy Mallon" userId="0dfd7ab5-17aa-4ac6-b039-e05176edc781" providerId="ADAL" clId="{1E84ED31-1F1F-4BBA-B810-DF210327B36E}" dt="2018-05-12T15:32:26.753" v="1591" actId="732"/>
          <ac:picMkLst>
            <pc:docMk/>
            <pc:sldMk cId="3312467135" sldId="364"/>
            <ac:picMk id="18" creationId="{08BC1802-311A-4DA3-BDDF-2EEFBC533BAB}"/>
          </ac:picMkLst>
        </pc:picChg>
        <pc:picChg chg="add del mod modCrop">
          <ac:chgData name="Andy Mallon" userId="0dfd7ab5-17aa-4ac6-b039-e05176edc781" providerId="ADAL" clId="{1E84ED31-1F1F-4BBA-B810-DF210327B36E}" dt="2018-05-12T15:35:12.919" v="1609" actId="478"/>
          <ac:picMkLst>
            <pc:docMk/>
            <pc:sldMk cId="3312467135" sldId="364"/>
            <ac:picMk id="20" creationId="{5E2DE9C4-63A1-45B7-95C0-3770DB9B2D50}"/>
          </ac:picMkLst>
        </pc:picChg>
        <pc:picChg chg="add del mod">
          <ac:chgData name="Andy Mallon" userId="0dfd7ab5-17aa-4ac6-b039-e05176edc781" providerId="ADAL" clId="{1E84ED31-1F1F-4BBA-B810-DF210327B36E}" dt="2018-05-12T15:35:22.376" v="1613" actId="478"/>
          <ac:picMkLst>
            <pc:docMk/>
            <pc:sldMk cId="3312467135" sldId="364"/>
            <ac:picMk id="22" creationId="{C4BE4BA5-9AEC-4A41-8DDE-EE1EE54DC1AB}"/>
          </ac:picMkLst>
        </pc:picChg>
        <pc:picChg chg="add mod ord">
          <ac:chgData name="Andy Mallon" userId="0dfd7ab5-17aa-4ac6-b039-e05176edc781" providerId="ADAL" clId="{1E84ED31-1F1F-4BBA-B810-DF210327B36E}" dt="2018-05-12T15:36:18.882" v="1638" actId="167"/>
          <ac:picMkLst>
            <pc:docMk/>
            <pc:sldMk cId="3312467135" sldId="364"/>
            <ac:picMk id="23" creationId="{4BEA3384-6047-45E4-8A6B-924A87553F03}"/>
          </ac:picMkLst>
        </pc:picChg>
        <pc:picChg chg="add mod">
          <ac:chgData name="Andy Mallon" userId="0dfd7ab5-17aa-4ac6-b039-e05176edc781" providerId="ADAL" clId="{1E84ED31-1F1F-4BBA-B810-DF210327B36E}" dt="2018-05-12T15:36:09.441" v="1636" actId="1037"/>
          <ac:picMkLst>
            <pc:docMk/>
            <pc:sldMk cId="3312467135" sldId="364"/>
            <ac:picMk id="5122" creationId="{22EE471B-E2FC-4483-B5B6-F1C925E7CB1A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0:26.609" v="3083" actId="27636"/>
        <pc:sldMkLst>
          <pc:docMk/>
          <pc:sldMk cId="20068989" sldId="365"/>
        </pc:sldMkLst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2" creationId="{EEF86FB4-6075-4D0F-8240-59F69A84E784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3" creationId="{E3739B85-7CFE-42BC-9B2E-4BEF5E3C6C7B}"/>
          </ac:spMkLst>
        </pc:spChg>
        <pc:spChg chg="del">
          <ac:chgData name="Andy Mallon" userId="0dfd7ab5-17aa-4ac6-b039-e05176edc781" providerId="ADAL" clId="{1E84ED31-1F1F-4BBA-B810-DF210327B36E}" dt="2018-05-12T15:37:09.629" v="1640" actId="20577"/>
          <ac:spMkLst>
            <pc:docMk/>
            <pc:sldMk cId="20068989" sldId="365"/>
            <ac:spMk id="4" creationId="{65BA69D0-74D1-4C3F-B918-E93A643ACDD2}"/>
          </ac:spMkLst>
        </pc:spChg>
        <pc:spChg chg="add mod">
          <ac:chgData name="Andy Mallon" userId="0dfd7ab5-17aa-4ac6-b039-e05176edc781" providerId="ADAL" clId="{1E84ED31-1F1F-4BBA-B810-DF210327B36E}" dt="2018-05-18T14:40:26.609" v="3083" actId="27636"/>
          <ac:spMkLst>
            <pc:docMk/>
            <pc:sldMk cId="20068989" sldId="365"/>
            <ac:spMk id="5" creationId="{1C281A48-5289-4EDB-82E5-AE3DABC22061}"/>
          </ac:spMkLst>
        </pc:spChg>
        <pc:spChg chg="add del mod">
          <ac:chgData name="Andy Mallon" userId="0dfd7ab5-17aa-4ac6-b039-e05176edc781" providerId="ADAL" clId="{1E84ED31-1F1F-4BBA-B810-DF210327B36E}" dt="2018-05-12T15:48:59.046" v="1870" actId="20577"/>
          <ac:spMkLst>
            <pc:docMk/>
            <pc:sldMk cId="20068989" sldId="365"/>
            <ac:spMk id="6" creationId="{2078255F-F8D8-4A61-A1BB-DE9ABBBC218D}"/>
          </ac:spMkLst>
        </pc:spChg>
        <pc:spChg chg="add mod">
          <ac:chgData name="Andy Mallon" userId="0dfd7ab5-17aa-4ac6-b039-e05176edc781" providerId="ADAL" clId="{1E84ED31-1F1F-4BBA-B810-DF210327B36E}" dt="2018-05-15T00:22:32.623" v="2803" actId="20577"/>
          <ac:spMkLst>
            <pc:docMk/>
            <pc:sldMk cId="20068989" sldId="365"/>
            <ac:spMk id="7" creationId="{9C21AEDE-41FD-4654-BEFF-6F147ADE2B8D}"/>
          </ac:spMkLst>
        </pc:spChg>
      </pc:sldChg>
      <pc:sldChg chg="addSp delSp modSp add modTransition modAnim">
        <pc:chgData name="Andy Mallon" userId="0dfd7ab5-17aa-4ac6-b039-e05176edc781" providerId="ADAL" clId="{1E84ED31-1F1F-4BBA-B810-DF210327B36E}" dt="2018-05-14T23:53:57.054" v="2685" actId="20577"/>
        <pc:sldMkLst>
          <pc:docMk/>
          <pc:sldMk cId="761987880" sldId="366"/>
        </pc:sldMkLst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2" creationId="{CCDDC500-9CD8-4CD3-AF7B-4147D7AD79E2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3" creationId="{1AEEFE62-4DE4-4215-9F7A-49D18C4AF086}"/>
          </ac:spMkLst>
        </pc:spChg>
        <pc:spChg chg="del">
          <ac:chgData name="Andy Mallon" userId="0dfd7ab5-17aa-4ac6-b039-e05176edc781" providerId="ADAL" clId="{1E84ED31-1F1F-4BBA-B810-DF210327B36E}" dt="2018-05-12T16:01:10.942" v="2121" actId="20577"/>
          <ac:spMkLst>
            <pc:docMk/>
            <pc:sldMk cId="761987880" sldId="366"/>
            <ac:spMk id="4" creationId="{03491BAA-BFD5-4BF8-BB7E-F7C04060103B}"/>
          </ac:spMkLst>
        </pc:spChg>
        <pc:spChg chg="add mod">
          <ac:chgData name="Andy Mallon" userId="0dfd7ab5-17aa-4ac6-b039-e05176edc781" providerId="ADAL" clId="{1E84ED31-1F1F-4BBA-B810-DF210327B36E}" dt="2018-05-12T16:02:02.317" v="2155" actId="5793"/>
          <ac:spMkLst>
            <pc:docMk/>
            <pc:sldMk cId="761987880" sldId="366"/>
            <ac:spMk id="5" creationId="{1586F608-A4DA-4A04-8E7C-D942D0AECD8A}"/>
          </ac:spMkLst>
        </pc:spChg>
        <pc:spChg chg="add del mod">
          <ac:chgData name="Andy Mallon" userId="0dfd7ab5-17aa-4ac6-b039-e05176edc781" providerId="ADAL" clId="{1E84ED31-1F1F-4BBA-B810-DF210327B36E}" dt="2018-05-12T16:02:17.362" v="2159" actId="478"/>
          <ac:spMkLst>
            <pc:docMk/>
            <pc:sldMk cId="761987880" sldId="366"/>
            <ac:spMk id="6" creationId="{AEA81022-D741-43D8-8B36-50F0C8C4A6AB}"/>
          </ac:spMkLst>
        </pc:spChg>
        <pc:spChg chg="add mod">
          <ac:chgData name="Andy Mallon" userId="0dfd7ab5-17aa-4ac6-b039-e05176edc781" providerId="ADAL" clId="{1E84ED31-1F1F-4BBA-B810-DF210327B36E}" dt="2018-05-12T16:02:20.989" v="2163" actId="20577"/>
          <ac:spMkLst>
            <pc:docMk/>
            <pc:sldMk cId="761987880" sldId="366"/>
            <ac:spMk id="7" creationId="{E217EA3D-FAC2-4A0C-83B0-E7C59858EDD0}"/>
          </ac:spMkLst>
        </pc:spChg>
        <pc:spChg chg="add del mod">
          <ac:chgData name="Andy Mallon" userId="0dfd7ab5-17aa-4ac6-b039-e05176edc781" providerId="ADAL" clId="{1E84ED31-1F1F-4BBA-B810-DF210327B36E}" dt="2018-05-12T16:03:15.927" v="2167" actId="20577"/>
          <ac:spMkLst>
            <pc:docMk/>
            <pc:sldMk cId="761987880" sldId="366"/>
            <ac:spMk id="8" creationId="{A2978FF2-4A46-47B3-8FC3-7E532D96CEC0}"/>
          </ac:spMkLst>
        </pc:spChg>
        <pc:picChg chg="add mod">
          <ac:chgData name="Andy Mallon" userId="0dfd7ab5-17aa-4ac6-b039-e05176edc781" providerId="ADAL" clId="{1E84ED31-1F1F-4BBA-B810-DF210327B36E}" dt="2018-05-12T16:03:29.629" v="2171" actId="14100"/>
          <ac:picMkLst>
            <pc:docMk/>
            <pc:sldMk cId="761987880" sldId="366"/>
            <ac:picMk id="6146" creationId="{AA999CA5-79B7-471D-9BBF-98F0757AD6C0}"/>
          </ac:picMkLst>
        </pc:picChg>
      </pc:sldChg>
      <pc:sldChg chg="addSp delSp modSp add modTransition">
        <pc:chgData name="Andy Mallon" userId="0dfd7ab5-17aa-4ac6-b039-e05176edc781" providerId="ADAL" clId="{1E84ED31-1F1F-4BBA-B810-DF210327B36E}" dt="2018-05-18T14:42:31.890" v="3102" actId="1036"/>
        <pc:sldMkLst>
          <pc:docMk/>
          <pc:sldMk cId="1885008753" sldId="367"/>
        </pc:sldMkLst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2" creationId="{3B83ED1A-0888-4382-AE59-424BE5D5FBA2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3" creationId="{6021302A-FB1A-42DD-9D6C-2CE2D33CDAA3}"/>
          </ac:spMkLst>
        </pc:spChg>
        <pc:spChg chg="del">
          <ac:chgData name="Andy Mallon" userId="0dfd7ab5-17aa-4ac6-b039-e05176edc781" providerId="ADAL" clId="{1E84ED31-1F1F-4BBA-B810-DF210327B36E}" dt="2018-05-12T16:03:58.790" v="2174" actId="20577"/>
          <ac:spMkLst>
            <pc:docMk/>
            <pc:sldMk cId="1885008753" sldId="367"/>
            <ac:spMk id="4" creationId="{7904F9B6-2219-4449-BD21-1EEECDF04D8D}"/>
          </ac:spMkLst>
        </pc:spChg>
        <pc:spChg chg="add mod">
          <ac:chgData name="Andy Mallon" userId="0dfd7ab5-17aa-4ac6-b039-e05176edc781" providerId="ADAL" clId="{1E84ED31-1F1F-4BBA-B810-DF210327B36E}" dt="2018-05-12T16:04:04.722" v="2195" actId="5793"/>
          <ac:spMkLst>
            <pc:docMk/>
            <pc:sldMk cId="1885008753" sldId="367"/>
            <ac:spMk id="5" creationId="{75E4053F-34A4-4D0F-AF89-09C39C2499E1}"/>
          </ac:spMkLst>
        </pc:spChg>
        <pc:spChg chg="add mod">
          <ac:chgData name="Andy Mallon" userId="0dfd7ab5-17aa-4ac6-b039-e05176edc781" providerId="ADAL" clId="{1E84ED31-1F1F-4BBA-B810-DF210327B36E}" dt="2018-05-12T16:04:29.714" v="2203" actId="27636"/>
          <ac:spMkLst>
            <pc:docMk/>
            <pc:sldMk cId="1885008753" sldId="367"/>
            <ac:spMk id="6" creationId="{A33BA23D-D4B5-4EA4-A44B-F69E3FAA6B1C}"/>
          </ac:spMkLst>
        </pc:spChg>
        <pc:spChg chg="add del mod">
          <ac:chgData name="Andy Mallon" userId="0dfd7ab5-17aa-4ac6-b039-e05176edc781" providerId="ADAL" clId="{1E84ED31-1F1F-4BBA-B810-DF210327B36E}" dt="2018-05-12T16:05:37.393" v="2204" actId="931"/>
          <ac:spMkLst>
            <pc:docMk/>
            <pc:sldMk cId="1885008753" sldId="367"/>
            <ac:spMk id="7" creationId="{1647792C-00B4-4558-9203-991ADF102A68}"/>
          </ac:spMkLst>
        </pc:spChg>
        <pc:spChg chg="add del mod">
          <ac:chgData name="Andy Mallon" userId="0dfd7ab5-17aa-4ac6-b039-e05176edc781" providerId="ADAL" clId="{1E84ED31-1F1F-4BBA-B810-DF210327B36E}" dt="2018-05-18T14:42:10.475" v="3084"/>
          <ac:spMkLst>
            <pc:docMk/>
            <pc:sldMk cId="1885008753" sldId="367"/>
            <ac:spMk id="10" creationId="{88123BE7-5396-47A3-85C4-4A12605D497D}"/>
          </ac:spMkLst>
        </pc:spChg>
        <pc:picChg chg="add del mod">
          <ac:chgData name="Andy Mallon" userId="0dfd7ab5-17aa-4ac6-b039-e05176edc781" providerId="ADAL" clId="{1E84ED31-1F1F-4BBA-B810-DF210327B36E}" dt="2018-05-12T16:05:39.111" v="2205" actId="20577"/>
          <ac:picMkLst>
            <pc:docMk/>
            <pc:sldMk cId="1885008753" sldId="367"/>
            <ac:picMk id="9" creationId="{BD86DF6C-347F-43E4-882D-F3DAD3C20AD2}"/>
          </ac:picMkLst>
        </pc:picChg>
        <pc:picChg chg="add mod">
          <ac:chgData name="Andy Mallon" userId="0dfd7ab5-17aa-4ac6-b039-e05176edc781" providerId="ADAL" clId="{1E84ED31-1F1F-4BBA-B810-DF210327B36E}" dt="2018-05-18T14:42:31.890" v="3102" actId="1036"/>
          <ac:picMkLst>
            <pc:docMk/>
            <pc:sldMk cId="1885008753" sldId="367"/>
            <ac:picMk id="1026" creationId="{33A02EF5-5FB8-474B-80D3-66DFFB698FAF}"/>
          </ac:picMkLst>
        </pc:picChg>
      </pc:sldChg>
      <pc:sldChg chg="modSp add">
        <pc:chgData name="Andy Mallon" userId="0dfd7ab5-17aa-4ac6-b039-e05176edc781" providerId="ADAL" clId="{1E84ED31-1F1F-4BBA-B810-DF210327B36E}" dt="2018-05-18T14:40:16.139" v="3082" actId="27636"/>
        <pc:sldMkLst>
          <pc:docMk/>
          <pc:sldMk cId="3496519002" sldId="368"/>
        </pc:sldMkLst>
        <pc:spChg chg="mod">
          <ac:chgData name="Andy Mallon" userId="0dfd7ab5-17aa-4ac6-b039-e05176edc781" providerId="ADAL" clId="{1E84ED31-1F1F-4BBA-B810-DF210327B36E}" dt="2018-05-18T14:40:16.139" v="3082" actId="27636"/>
          <ac:spMkLst>
            <pc:docMk/>
            <pc:sldMk cId="3496519002" sldId="368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8T14:39:37.031" v="3078" actId="20577"/>
          <ac:spMkLst>
            <pc:docMk/>
            <pc:sldMk cId="3496519002" sldId="368"/>
            <ac:spMk id="7" creationId="{9C21AEDE-41FD-4654-BEFF-6F147ADE2B8D}"/>
          </ac:spMkLst>
        </pc:spChg>
      </pc:sldChg>
      <pc:sldChg chg="modSp add">
        <pc:chgData name="Andy Mallon" userId="0dfd7ab5-17aa-4ac6-b039-e05176edc781" providerId="ADAL" clId="{1E84ED31-1F1F-4BBA-B810-DF210327B36E}" dt="2018-05-18T14:39:57.915" v="3079" actId="27636"/>
        <pc:sldMkLst>
          <pc:docMk/>
          <pc:sldMk cId="462606527" sldId="369"/>
        </pc:sldMkLst>
        <pc:spChg chg="mod">
          <ac:chgData name="Andy Mallon" userId="0dfd7ab5-17aa-4ac6-b039-e05176edc781" providerId="ADAL" clId="{1E84ED31-1F1F-4BBA-B810-DF210327B36E}" dt="2018-05-18T14:39:57.915" v="3079" actId="27636"/>
          <ac:spMkLst>
            <pc:docMk/>
            <pc:sldMk cId="462606527" sldId="369"/>
            <ac:spMk id="5" creationId="{1C281A48-5289-4EDB-82E5-AE3DABC22061}"/>
          </ac:spMkLst>
        </pc:spChg>
        <pc:spChg chg="mod">
          <ac:chgData name="Andy Mallon" userId="0dfd7ab5-17aa-4ac6-b039-e05176edc781" providerId="ADAL" clId="{1E84ED31-1F1F-4BBA-B810-DF210327B36E}" dt="2018-05-15T00:21:51.648" v="2756" actId="20577"/>
          <ac:spMkLst>
            <pc:docMk/>
            <pc:sldMk cId="462606527" sldId="369"/>
            <ac:spMk id="7" creationId="{9C21AEDE-41FD-4654-BEFF-6F147ADE2B8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0:10.571" v="3081" actId="27636"/>
        <pc:sldMkLst>
          <pc:docMk/>
          <pc:sldMk cId="4073638330" sldId="370"/>
        </pc:sldMkLst>
        <pc:spChg chg="mod">
          <ac:chgData name="Andy Mallon" userId="0dfd7ab5-17aa-4ac6-b039-e05176edc781" providerId="ADAL" clId="{1E84ED31-1F1F-4BBA-B810-DF210327B36E}" dt="2018-05-18T14:40:10.571" v="3081" actId="27636"/>
          <ac:spMkLst>
            <pc:docMk/>
            <pc:sldMk cId="4073638330" sldId="370"/>
            <ac:spMk id="2" creationId="{D3A80FE9-7428-4223-B47B-AED9110A50AA}"/>
          </ac:spMkLst>
        </pc:spChg>
        <pc:spChg chg="del">
          <ac:chgData name="Andy Mallon" userId="0dfd7ab5-17aa-4ac6-b039-e05176edc781" providerId="ADAL" clId="{1E84ED31-1F1F-4BBA-B810-DF210327B36E}" dt="2018-05-18T14:40:10.470" v="3080"/>
          <ac:spMkLst>
            <pc:docMk/>
            <pc:sldMk cId="4073638330" sldId="370"/>
            <ac:spMk id="3" creationId="{D5831DBE-DA3B-470E-8281-1FCD4D5283ED}"/>
          </ac:spMkLst>
        </pc:spChg>
        <pc:spChg chg="add mod">
          <ac:chgData name="Andy Mallon" userId="0dfd7ab5-17aa-4ac6-b039-e05176edc781" providerId="ADAL" clId="{1E84ED31-1F1F-4BBA-B810-DF210327B36E}" dt="2018-05-18T14:40:10.470" v="3080"/>
          <ac:spMkLst>
            <pc:docMk/>
            <pc:sldMk cId="4073638330" sldId="370"/>
            <ac:spMk id="4" creationId="{4215E3E4-6517-43F7-9B7B-FCC0861F94C9}"/>
          </ac:spMkLst>
        </pc:spChg>
      </pc:sldChg>
      <pc:sldChg chg="addSp delSp modSp add">
        <pc:chgData name="Andy Mallon" userId="0dfd7ab5-17aa-4ac6-b039-e05176edc781" providerId="ADAL" clId="{1E84ED31-1F1F-4BBA-B810-DF210327B36E}" dt="2018-05-18T14:47:45.677" v="3622" actId="207"/>
        <pc:sldMkLst>
          <pc:docMk/>
          <pc:sldMk cId="2281879770" sldId="371"/>
        </pc:sldMkLst>
        <pc:spChg chg="mod">
          <ac:chgData name="Andy Mallon" userId="0dfd7ab5-17aa-4ac6-b039-e05176edc781" providerId="ADAL" clId="{1E84ED31-1F1F-4BBA-B810-DF210327B36E}" dt="2018-05-18T14:45:58.750" v="3327"/>
          <ac:spMkLst>
            <pc:docMk/>
            <pc:sldMk cId="2281879770" sldId="371"/>
            <ac:spMk id="2" creationId="{60EDF668-00FB-4461-A4D2-3D09B6DDC7F6}"/>
          </ac:spMkLst>
        </pc:spChg>
        <pc:spChg chg="del">
          <ac:chgData name="Andy Mallon" userId="0dfd7ab5-17aa-4ac6-b039-e05176edc781" providerId="ADAL" clId="{1E84ED31-1F1F-4BBA-B810-DF210327B36E}" dt="2018-05-18T14:45:03.611" v="3263"/>
          <ac:spMkLst>
            <pc:docMk/>
            <pc:sldMk cId="2281879770" sldId="371"/>
            <ac:spMk id="3" creationId="{4F4C8394-2B78-414F-9ACB-6B45F700FBA3}"/>
          </ac:spMkLst>
        </pc:spChg>
        <pc:spChg chg="del">
          <ac:chgData name="Andy Mallon" userId="0dfd7ab5-17aa-4ac6-b039-e05176edc781" providerId="ADAL" clId="{1E84ED31-1F1F-4BBA-B810-DF210327B36E}" dt="2018-05-18T14:44:53.899" v="3262"/>
          <ac:spMkLst>
            <pc:docMk/>
            <pc:sldMk cId="2281879770" sldId="371"/>
            <ac:spMk id="4" creationId="{08391665-D657-4C07-8566-EBC5587A6CED}"/>
          </ac:spMkLst>
        </pc:spChg>
        <pc:spChg chg="add del mod">
          <ac:chgData name="Andy Mallon" userId="0dfd7ab5-17aa-4ac6-b039-e05176edc781" providerId="ADAL" clId="{1E84ED31-1F1F-4BBA-B810-DF210327B36E}" dt="2018-05-18T14:47:45.677" v="3622" actId="207"/>
          <ac:spMkLst>
            <pc:docMk/>
            <pc:sldMk cId="2281879770" sldId="371"/>
            <ac:spMk id="5" creationId="{25396258-7DB6-423D-82B4-D566829A72D9}"/>
          </ac:spMkLst>
        </pc:spChg>
        <pc:picChg chg="add del">
          <ac:chgData name="Andy Mallon" userId="0dfd7ab5-17aa-4ac6-b039-e05176edc781" providerId="ADAL" clId="{1E84ED31-1F1F-4BBA-B810-DF210327B36E}" dt="2018-05-18T14:45:08.591" v="3264" actId="478"/>
          <ac:picMkLst>
            <pc:docMk/>
            <pc:sldMk cId="2281879770" sldId="371"/>
            <ac:picMk id="2050" creationId="{048B31F8-593E-46BC-941E-BC4BBABD19CC}"/>
          </ac:picMkLst>
        </pc:picChg>
        <pc:picChg chg="add del">
          <ac:chgData name="Andy Mallon" userId="0dfd7ab5-17aa-4ac6-b039-e05176edc781" providerId="ADAL" clId="{1E84ED31-1F1F-4BBA-B810-DF210327B36E}" dt="2018-05-18T14:45:11.125" v="3266"/>
          <ac:picMkLst>
            <pc:docMk/>
            <pc:sldMk cId="2281879770" sldId="371"/>
            <ac:picMk id="2052" creationId="{4633FA06-7A87-4139-8425-9E442523608F}"/>
          </ac:picMkLst>
        </pc:picChg>
      </pc:sldChg>
      <pc:sldChg chg="addSp delSp modSp add del">
        <pc:chgData name="Andy Mallon" userId="0dfd7ab5-17aa-4ac6-b039-e05176edc781" providerId="ADAL" clId="{1E84ED31-1F1F-4BBA-B810-DF210327B36E}" dt="2018-05-19T03:02:17.581" v="8336" actId="2696"/>
        <pc:sldMkLst>
          <pc:docMk/>
          <pc:sldMk cId="97663309" sldId="372"/>
        </pc:sldMkLst>
        <pc:spChg chg="del">
          <ac:chgData name="Andy Mallon" userId="0dfd7ab5-17aa-4ac6-b039-e05176edc781" providerId="ADAL" clId="{1E84ED31-1F1F-4BBA-B810-DF210327B36E}" dt="2018-05-18T14:43:03.724" v="3124"/>
          <ac:spMkLst>
            <pc:docMk/>
            <pc:sldMk cId="97663309" sldId="372"/>
            <ac:spMk id="2" creationId="{B89559A5-D14F-44AE-AE75-89D4530E2029}"/>
          </ac:spMkLst>
        </pc:spChg>
        <pc:spChg chg="del">
          <ac:chgData name="Andy Mallon" userId="0dfd7ab5-17aa-4ac6-b039-e05176edc781" providerId="ADAL" clId="{1E84ED31-1F1F-4BBA-B810-DF210327B36E}" dt="2018-05-18T14:43:03.724" v="3124"/>
          <ac:spMkLst>
            <pc:docMk/>
            <pc:sldMk cId="97663309" sldId="372"/>
            <ac:spMk id="3" creationId="{09432F74-E300-4DE6-B1CD-8CBB1612C24F}"/>
          </ac:spMkLst>
        </pc:spChg>
        <pc:spChg chg="del">
          <ac:chgData name="Andy Mallon" userId="0dfd7ab5-17aa-4ac6-b039-e05176edc781" providerId="ADAL" clId="{1E84ED31-1F1F-4BBA-B810-DF210327B36E}" dt="2018-05-18T14:43:03.724" v="3124"/>
          <ac:spMkLst>
            <pc:docMk/>
            <pc:sldMk cId="97663309" sldId="372"/>
            <ac:spMk id="4" creationId="{B7916949-FAD0-4012-AC5F-642AC145E57F}"/>
          </ac:spMkLst>
        </pc:spChg>
        <pc:spChg chg="add mod">
          <ac:chgData name="Andy Mallon" userId="0dfd7ab5-17aa-4ac6-b039-e05176edc781" providerId="ADAL" clId="{1E84ED31-1F1F-4BBA-B810-DF210327B36E}" dt="2018-05-18T14:43:03.799" v="3125" actId="27636"/>
          <ac:spMkLst>
            <pc:docMk/>
            <pc:sldMk cId="97663309" sldId="372"/>
            <ac:spMk id="5" creationId="{BEB5C8B6-329D-4D88-BECF-71453B2DF595}"/>
          </ac:spMkLst>
        </pc:spChg>
        <pc:spChg chg="add mod">
          <ac:chgData name="Andy Mallon" userId="0dfd7ab5-17aa-4ac6-b039-e05176edc781" providerId="ADAL" clId="{1E84ED31-1F1F-4BBA-B810-DF210327B36E}" dt="2018-05-18T14:43:33.335" v="3261" actId="20577"/>
          <ac:spMkLst>
            <pc:docMk/>
            <pc:sldMk cId="97663309" sldId="372"/>
            <ac:spMk id="6" creationId="{CC2F402C-1D6A-4071-89AE-9F0575754358}"/>
          </ac:spMkLst>
        </pc:spChg>
      </pc:sldChg>
      <pc:sldChg chg="addSp delSp modSp add del">
        <pc:chgData name="Andy Mallon" userId="0dfd7ab5-17aa-4ac6-b039-e05176edc781" providerId="ADAL" clId="{1E84ED31-1F1F-4BBA-B810-DF210327B36E}" dt="2018-05-18T14:52:36.527" v="3922" actId="2696"/>
        <pc:sldMkLst>
          <pc:docMk/>
          <pc:sldMk cId="3286460468" sldId="373"/>
        </pc:sldMkLst>
        <pc:spChg chg="del mod">
          <ac:chgData name="Andy Mallon" userId="0dfd7ab5-17aa-4ac6-b039-e05176edc781" providerId="ADAL" clId="{1E84ED31-1F1F-4BBA-B810-DF210327B36E}" dt="2018-05-18T14:45:21.416" v="3269"/>
          <ac:spMkLst>
            <pc:docMk/>
            <pc:sldMk cId="3286460468" sldId="373"/>
            <ac:spMk id="2" creationId="{0E4510E2-36F3-4B03-B302-904D63205A89}"/>
          </ac:spMkLst>
        </pc:spChg>
        <pc:spChg chg="del">
          <ac:chgData name="Andy Mallon" userId="0dfd7ab5-17aa-4ac6-b039-e05176edc781" providerId="ADAL" clId="{1E84ED31-1F1F-4BBA-B810-DF210327B36E}" dt="2018-05-18T14:45:21.416" v="3269"/>
          <ac:spMkLst>
            <pc:docMk/>
            <pc:sldMk cId="3286460468" sldId="373"/>
            <ac:spMk id="3" creationId="{716442EB-71D2-46E6-9FFE-2C2D5FDFA7A4}"/>
          </ac:spMkLst>
        </pc:spChg>
        <pc:picChg chg="add mod">
          <ac:chgData name="Andy Mallon" userId="0dfd7ab5-17aa-4ac6-b039-e05176edc781" providerId="ADAL" clId="{1E84ED31-1F1F-4BBA-B810-DF210327B36E}" dt="2018-05-18T14:45:36.254" v="3272" actId="1076"/>
          <ac:picMkLst>
            <pc:docMk/>
            <pc:sldMk cId="3286460468" sldId="373"/>
            <ac:picMk id="3074" creationId="{BEBD9E1F-FF88-485B-BE79-6A8AF81D7F28}"/>
          </ac:picMkLst>
        </pc:picChg>
      </pc:sldChg>
      <pc:sldChg chg="addSp modSp add">
        <pc:chgData name="Andy Mallon" userId="0dfd7ab5-17aa-4ac6-b039-e05176edc781" providerId="ADAL" clId="{1E84ED31-1F1F-4BBA-B810-DF210327B36E}" dt="2018-05-18T14:52:21.427" v="3921" actId="255"/>
        <pc:sldMkLst>
          <pc:docMk/>
          <pc:sldMk cId="1866176192" sldId="374"/>
        </pc:sldMkLst>
        <pc:graphicFrameChg chg="add mod">
          <ac:chgData name="Andy Mallon" userId="0dfd7ab5-17aa-4ac6-b039-e05176edc781" providerId="ADAL" clId="{1E84ED31-1F1F-4BBA-B810-DF210327B36E}" dt="2018-05-18T14:52:21.427" v="3921" actId="255"/>
          <ac:graphicFrameMkLst>
            <pc:docMk/>
            <pc:sldMk cId="1866176192" sldId="374"/>
            <ac:graphicFrameMk id="2" creationId="{37D5557A-BE1F-4615-9E7F-881FD3DC3613}"/>
          </ac:graphicFrameMkLst>
        </pc:graphicFrameChg>
      </pc:sldChg>
      <pc:sldChg chg="addSp modSp add ord">
        <pc:chgData name="Andy Mallon" userId="0dfd7ab5-17aa-4ac6-b039-e05176edc781" providerId="ADAL" clId="{1E84ED31-1F1F-4BBA-B810-DF210327B36E}" dt="2018-05-18T15:04:31.995" v="5695" actId="20577"/>
        <pc:sldMkLst>
          <pc:docMk/>
          <pc:sldMk cId="2090181158" sldId="375"/>
        </pc:sldMkLst>
        <pc:spChg chg="add mod">
          <ac:chgData name="Andy Mallon" userId="0dfd7ab5-17aa-4ac6-b039-e05176edc781" providerId="ADAL" clId="{1E84ED31-1F1F-4BBA-B810-DF210327B36E}" dt="2018-05-18T14:54:37.093" v="3991" actId="20577"/>
          <ac:spMkLst>
            <pc:docMk/>
            <pc:sldMk cId="2090181158" sldId="375"/>
            <ac:spMk id="2" creationId="{0226C032-4187-4325-A6D4-D6E4FB03202C}"/>
          </ac:spMkLst>
        </pc:spChg>
        <pc:spChg chg="add mod">
          <ac:chgData name="Andy Mallon" userId="0dfd7ab5-17aa-4ac6-b039-e05176edc781" providerId="ADAL" clId="{1E84ED31-1F1F-4BBA-B810-DF210327B36E}" dt="2018-05-18T15:04:31.995" v="5695" actId="20577"/>
          <ac:spMkLst>
            <pc:docMk/>
            <pc:sldMk cId="2090181158" sldId="375"/>
            <ac:spMk id="3" creationId="{60CD91BE-C8D9-44F4-8FCE-741E530F2AEB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8T15:00:09.564" v="4822"/>
        <pc:sldMkLst>
          <pc:docMk/>
          <pc:sldMk cId="1125783575" sldId="376"/>
        </pc:sldMkLst>
        <pc:spChg chg="add mod">
          <ac:chgData name="Andy Mallon" userId="0dfd7ab5-17aa-4ac6-b039-e05176edc781" providerId="ADAL" clId="{1E84ED31-1F1F-4BBA-B810-DF210327B36E}" dt="2018-05-18T14:57:59.090" v="4433" actId="20577"/>
          <ac:spMkLst>
            <pc:docMk/>
            <pc:sldMk cId="1125783575" sldId="376"/>
            <ac:spMk id="2" creationId="{E562B68E-CEAC-4378-B5F4-00DDA46529B1}"/>
          </ac:spMkLst>
        </pc:spChg>
        <pc:spChg chg="add del mod">
          <ac:chgData name="Andy Mallon" userId="0dfd7ab5-17aa-4ac6-b039-e05176edc781" providerId="ADAL" clId="{1E84ED31-1F1F-4BBA-B810-DF210327B36E}" dt="2018-05-18T14:58:04.945" v="4434"/>
          <ac:spMkLst>
            <pc:docMk/>
            <pc:sldMk cId="1125783575" sldId="376"/>
            <ac:spMk id="3" creationId="{D64D1F61-0A61-4CD5-9F57-336EE34D37F4}"/>
          </ac:spMkLst>
        </pc:spChg>
        <pc:spChg chg="add mod">
          <ac:chgData name="Andy Mallon" userId="0dfd7ab5-17aa-4ac6-b039-e05176edc781" providerId="ADAL" clId="{1E84ED31-1F1F-4BBA-B810-DF210327B36E}" dt="2018-05-18T14:58:54.257" v="4579" actId="20577"/>
          <ac:spMkLst>
            <pc:docMk/>
            <pc:sldMk cId="1125783575" sldId="376"/>
            <ac:spMk id="4" creationId="{DDF522D7-B312-4B5D-8E1F-2DA67924648B}"/>
          </ac:spMkLst>
        </pc:spChg>
        <pc:spChg chg="add mod">
          <ac:chgData name="Andy Mallon" userId="0dfd7ab5-17aa-4ac6-b039-e05176edc781" providerId="ADAL" clId="{1E84ED31-1F1F-4BBA-B810-DF210327B36E}" dt="2018-05-18T14:59:34.327" v="4744" actId="20577"/>
          <ac:spMkLst>
            <pc:docMk/>
            <pc:sldMk cId="1125783575" sldId="376"/>
            <ac:spMk id="5" creationId="{6F813799-C509-414A-B566-BA9F8D87FC50}"/>
          </ac:spMkLst>
        </pc:spChg>
        <pc:spChg chg="add mod">
          <ac:chgData name="Andy Mallon" userId="0dfd7ab5-17aa-4ac6-b039-e05176edc781" providerId="ADAL" clId="{1E84ED31-1F1F-4BBA-B810-DF210327B36E}" dt="2018-05-18T14:58:07.109" v="4440" actId="20577"/>
          <ac:spMkLst>
            <pc:docMk/>
            <pc:sldMk cId="1125783575" sldId="376"/>
            <ac:spMk id="6" creationId="{305F63AF-B373-456B-BB74-C1FBFB5718CF}"/>
          </ac:spMkLst>
        </pc:spChg>
        <pc:spChg chg="add mod">
          <ac:chgData name="Andy Mallon" userId="0dfd7ab5-17aa-4ac6-b039-e05176edc781" providerId="ADAL" clId="{1E84ED31-1F1F-4BBA-B810-DF210327B36E}" dt="2018-05-18T14:58:14.502" v="4449" actId="207"/>
          <ac:spMkLst>
            <pc:docMk/>
            <pc:sldMk cId="1125783575" sldId="376"/>
            <ac:spMk id="7" creationId="{7B807E00-0051-48FC-8657-97AE4950CED2}"/>
          </ac:spMkLst>
        </pc:spChg>
      </pc:sldChg>
      <pc:sldChg chg="modSp add modAnim">
        <pc:chgData name="Andy Mallon" userId="0dfd7ab5-17aa-4ac6-b039-e05176edc781" providerId="ADAL" clId="{1E84ED31-1F1F-4BBA-B810-DF210327B36E}" dt="2018-05-18T15:01:54.934" v="5278" actId="20577"/>
        <pc:sldMkLst>
          <pc:docMk/>
          <pc:sldMk cId="3721597144" sldId="377"/>
        </pc:sldMkLst>
        <pc:spChg chg="mod">
          <ac:chgData name="Andy Mallon" userId="0dfd7ab5-17aa-4ac6-b039-e05176edc781" providerId="ADAL" clId="{1E84ED31-1F1F-4BBA-B810-DF210327B36E}" dt="2018-05-18T14:59:56.460" v="4821" actId="20577"/>
          <ac:spMkLst>
            <pc:docMk/>
            <pc:sldMk cId="3721597144" sldId="377"/>
            <ac:spMk id="4" creationId="{DDF522D7-B312-4B5D-8E1F-2DA67924648B}"/>
          </ac:spMkLst>
        </pc:spChg>
        <pc:spChg chg="mod">
          <ac:chgData name="Andy Mallon" userId="0dfd7ab5-17aa-4ac6-b039-e05176edc781" providerId="ADAL" clId="{1E84ED31-1F1F-4BBA-B810-DF210327B36E}" dt="2018-05-18T15:01:54.934" v="5278" actId="20577"/>
          <ac:spMkLst>
            <pc:docMk/>
            <pc:sldMk cId="3721597144" sldId="377"/>
            <ac:spMk id="5" creationId="{6F813799-C509-414A-B566-BA9F8D87FC50}"/>
          </ac:spMkLst>
        </pc:spChg>
      </pc:sldChg>
      <pc:sldChg chg="addSp modSp add">
        <pc:chgData name="Andy Mallon" userId="0dfd7ab5-17aa-4ac6-b039-e05176edc781" providerId="ADAL" clId="{1E84ED31-1F1F-4BBA-B810-DF210327B36E}" dt="2018-05-18T15:03:40.401" v="5647" actId="20577"/>
        <pc:sldMkLst>
          <pc:docMk/>
          <pc:sldMk cId="2670411128" sldId="378"/>
        </pc:sldMkLst>
        <pc:spChg chg="add mod">
          <ac:chgData name="Andy Mallon" userId="0dfd7ab5-17aa-4ac6-b039-e05176edc781" providerId="ADAL" clId="{1E84ED31-1F1F-4BBA-B810-DF210327B36E}" dt="2018-05-18T15:02:17.899" v="5297" actId="20577"/>
          <ac:spMkLst>
            <pc:docMk/>
            <pc:sldMk cId="2670411128" sldId="378"/>
            <ac:spMk id="2" creationId="{4F0F05B5-DFCC-4B09-8914-8CA0B393352C}"/>
          </ac:spMkLst>
        </pc:spChg>
        <pc:spChg chg="add mod">
          <ac:chgData name="Andy Mallon" userId="0dfd7ab5-17aa-4ac6-b039-e05176edc781" providerId="ADAL" clId="{1E84ED31-1F1F-4BBA-B810-DF210327B36E}" dt="2018-05-18T15:03:40.401" v="5647" actId="20577"/>
          <ac:spMkLst>
            <pc:docMk/>
            <pc:sldMk cId="2670411128" sldId="378"/>
            <ac:spMk id="3" creationId="{29B431F0-0984-46C6-A6CC-F31823377626}"/>
          </ac:spMkLst>
        </pc:spChg>
      </pc:sldChg>
      <pc:sldChg chg="addSp delSp modSp add modAnim">
        <pc:chgData name="Andy Mallon" userId="0dfd7ab5-17aa-4ac6-b039-e05176edc781" providerId="ADAL" clId="{1E84ED31-1F1F-4BBA-B810-DF210327B36E}" dt="2018-05-19T03:27:31.843" v="8861"/>
        <pc:sldMkLst>
          <pc:docMk/>
          <pc:sldMk cId="4000126378" sldId="379"/>
        </pc:sldMkLst>
        <pc:spChg chg="mod">
          <ac:chgData name="Andy Mallon" userId="0dfd7ab5-17aa-4ac6-b039-e05176edc781" providerId="ADAL" clId="{1E84ED31-1F1F-4BBA-B810-DF210327B36E}" dt="2018-05-18T15:04:40.790" v="5712" actId="20577"/>
          <ac:spMkLst>
            <pc:docMk/>
            <pc:sldMk cId="4000126378" sldId="379"/>
            <ac:spMk id="2" creationId="{1C256F30-BC38-4392-9950-3184D44EB353}"/>
          </ac:spMkLst>
        </pc:spChg>
        <pc:spChg chg="del mod">
          <ac:chgData name="Andy Mallon" userId="0dfd7ab5-17aa-4ac6-b039-e05176edc781" providerId="ADAL" clId="{1E84ED31-1F1F-4BBA-B810-DF210327B36E}" dt="2018-05-19T03:24:07.472" v="8833" actId="478"/>
          <ac:spMkLst>
            <pc:docMk/>
            <pc:sldMk cId="4000126378" sldId="379"/>
            <ac:spMk id="3" creationId="{B3D68EAF-7821-4A0C-962B-24344317D3A1}"/>
          </ac:spMkLst>
        </pc:spChg>
        <pc:spChg chg="add del mod">
          <ac:chgData name="Andy Mallon" userId="0dfd7ab5-17aa-4ac6-b039-e05176edc781" providerId="ADAL" clId="{1E84ED31-1F1F-4BBA-B810-DF210327B36E}" dt="2018-05-19T03:24:49.611" v="8839" actId="478"/>
          <ac:spMkLst>
            <pc:docMk/>
            <pc:sldMk cId="4000126378" sldId="379"/>
            <ac:spMk id="4" creationId="{72196854-CB4E-44FE-82CB-02B1F2CB44FF}"/>
          </ac:spMkLst>
        </pc:spChg>
        <pc:spChg chg="add del mod">
          <ac:chgData name="Andy Mallon" userId="0dfd7ab5-17aa-4ac6-b039-e05176edc781" providerId="ADAL" clId="{1E84ED31-1F1F-4BBA-B810-DF210327B36E}" dt="2018-05-19T03:24:30.856" v="8835" actId="1032"/>
          <ac:spMkLst>
            <pc:docMk/>
            <pc:sldMk cId="4000126378" sldId="379"/>
            <ac:spMk id="5" creationId="{955FD5E8-28A5-4907-8B2E-B69B8E95EA63}"/>
          </ac:spMkLst>
        </pc:spChg>
        <pc:spChg chg="add del mod">
          <ac:chgData name="Andy Mallon" userId="0dfd7ab5-17aa-4ac6-b039-e05176edc781" providerId="ADAL" clId="{1E84ED31-1F1F-4BBA-B810-DF210327B36E}" dt="2018-05-19T03:24:43.187" v="8837"/>
          <ac:spMkLst>
            <pc:docMk/>
            <pc:sldMk cId="4000126378" sldId="379"/>
            <ac:spMk id="7" creationId="{92BD9269-484D-42F5-A2B7-C92FF33C54DA}"/>
          </ac:spMkLst>
        </pc:spChg>
        <pc:spChg chg="add del mod">
          <ac:chgData name="Andy Mallon" userId="0dfd7ab5-17aa-4ac6-b039-e05176edc781" providerId="ADAL" clId="{1E84ED31-1F1F-4BBA-B810-DF210327B36E}" dt="2018-05-19T03:26:42.348" v="8855" actId="478"/>
          <ac:spMkLst>
            <pc:docMk/>
            <pc:sldMk cId="4000126378" sldId="379"/>
            <ac:spMk id="8" creationId="{E6D7EA62-6005-4AB0-97D7-21D9DAEC0396}"/>
          </ac:spMkLst>
        </pc:spChg>
        <pc:graphicFrameChg chg="add del mod">
          <ac:chgData name="Andy Mallon" userId="0dfd7ab5-17aa-4ac6-b039-e05176edc781" providerId="ADAL" clId="{1E84ED31-1F1F-4BBA-B810-DF210327B36E}" dt="2018-05-19T03:24:38.507" v="8836" actId="478"/>
          <ac:graphicFrameMkLst>
            <pc:docMk/>
            <pc:sldMk cId="4000126378" sldId="379"/>
            <ac:graphicFrameMk id="6" creationId="{01961D27-EF8D-4C4F-9FFD-C223DD1A2592}"/>
          </ac:graphicFrameMkLst>
        </pc:graphicFrameChg>
        <pc:graphicFrameChg chg="add del mod">
          <ac:chgData name="Andy Mallon" userId="0dfd7ab5-17aa-4ac6-b039-e05176edc781" providerId="ADAL" clId="{1E84ED31-1F1F-4BBA-B810-DF210327B36E}" dt="2018-05-19T03:25:04.806" v="8846" actId="478"/>
          <ac:graphicFrameMkLst>
            <pc:docMk/>
            <pc:sldMk cId="4000126378" sldId="379"/>
            <ac:graphicFrameMk id="9" creationId="{47384AF1-1A8E-4280-8B2F-AE18D5617430}"/>
          </ac:graphicFrameMkLst>
        </pc:graphicFrameChg>
        <pc:graphicFrameChg chg="add mod">
          <ac:chgData name="Andy Mallon" userId="0dfd7ab5-17aa-4ac6-b039-e05176edc781" providerId="ADAL" clId="{1E84ED31-1F1F-4BBA-B810-DF210327B36E}" dt="2018-05-19T03:26:39.959" v="8854" actId="14100"/>
          <ac:graphicFrameMkLst>
            <pc:docMk/>
            <pc:sldMk cId="4000126378" sldId="379"/>
            <ac:graphicFrameMk id="10" creationId="{AE1359EC-ACCF-4847-8305-A90D73DA784E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9T03:29:42.786" v="8872" actId="1032"/>
        <pc:sldMkLst>
          <pc:docMk/>
          <pc:sldMk cId="2699635379" sldId="380"/>
        </pc:sldMkLst>
        <pc:spChg chg="mod">
          <ac:chgData name="Andy Mallon" userId="0dfd7ab5-17aa-4ac6-b039-e05176edc781" providerId="ADAL" clId="{1E84ED31-1F1F-4BBA-B810-DF210327B36E}" dt="2018-05-18T15:06:31.293" v="6034" actId="20577"/>
          <ac:spMkLst>
            <pc:docMk/>
            <pc:sldMk cId="2699635379" sldId="380"/>
            <ac:spMk id="2" creationId="{782ED865-E740-4568-84A6-CD3E6307400A}"/>
          </ac:spMkLst>
        </pc:spChg>
        <pc:spChg chg="add del mod">
          <ac:chgData name="Andy Mallon" userId="0dfd7ab5-17aa-4ac6-b039-e05176edc781" providerId="ADAL" clId="{1E84ED31-1F1F-4BBA-B810-DF210327B36E}" dt="2018-05-19T03:29:42.786" v="8872" actId="1032"/>
          <ac:spMkLst>
            <pc:docMk/>
            <pc:sldMk cId="2699635379" sldId="380"/>
            <ac:spMk id="3" creationId="{6B493FD0-CF5B-4CDB-B366-367CED01A185}"/>
          </ac:spMkLst>
        </pc:spChg>
        <pc:graphicFrameChg chg="add del mod">
          <ac:chgData name="Andy Mallon" userId="0dfd7ab5-17aa-4ac6-b039-e05176edc781" providerId="ADAL" clId="{1E84ED31-1F1F-4BBA-B810-DF210327B36E}" dt="2018-05-19T03:29:42.786" v="8872" actId="1032"/>
          <ac:graphicFrameMkLst>
            <pc:docMk/>
            <pc:sldMk cId="2699635379" sldId="380"/>
            <ac:graphicFrameMk id="4" creationId="{D0ECB530-3CA3-48B8-9951-9B9E63A23E49}"/>
          </ac:graphicFrameMkLst>
        </pc:graphicFrameChg>
      </pc:sldChg>
      <pc:sldChg chg="addSp delSp modSp add">
        <pc:chgData name="Andy Mallon" userId="0dfd7ab5-17aa-4ac6-b039-e05176edc781" providerId="ADAL" clId="{1E84ED31-1F1F-4BBA-B810-DF210327B36E}" dt="2018-05-18T15:16:58.032" v="7061" actId="20577"/>
        <pc:sldMkLst>
          <pc:docMk/>
          <pc:sldMk cId="585935788" sldId="381"/>
        </pc:sldMkLst>
        <pc:spChg chg="del">
          <ac:chgData name="Andy Mallon" userId="0dfd7ab5-17aa-4ac6-b039-e05176edc781" providerId="ADAL" clId="{1E84ED31-1F1F-4BBA-B810-DF210327B36E}" dt="2018-05-18T15:08:50.321" v="6293"/>
          <ac:spMkLst>
            <pc:docMk/>
            <pc:sldMk cId="585935788" sldId="381"/>
            <ac:spMk id="2" creationId="{41164EC9-2B06-4321-9C6D-ABEDBAA18524}"/>
          </ac:spMkLst>
        </pc:spChg>
        <pc:spChg chg="del">
          <ac:chgData name="Andy Mallon" userId="0dfd7ab5-17aa-4ac6-b039-e05176edc781" providerId="ADAL" clId="{1E84ED31-1F1F-4BBA-B810-DF210327B36E}" dt="2018-05-18T15:08:50.321" v="6293"/>
          <ac:spMkLst>
            <pc:docMk/>
            <pc:sldMk cId="585935788" sldId="381"/>
            <ac:spMk id="3" creationId="{D1EBEA8C-A572-4F06-B06F-2A04A5EAD996}"/>
          </ac:spMkLst>
        </pc:spChg>
        <pc:spChg chg="del">
          <ac:chgData name="Andy Mallon" userId="0dfd7ab5-17aa-4ac6-b039-e05176edc781" providerId="ADAL" clId="{1E84ED31-1F1F-4BBA-B810-DF210327B36E}" dt="2018-05-18T15:08:50.321" v="6293"/>
          <ac:spMkLst>
            <pc:docMk/>
            <pc:sldMk cId="585935788" sldId="381"/>
            <ac:spMk id="4" creationId="{291213DC-8569-419B-9E8A-14B48BB43B88}"/>
          </ac:spMkLst>
        </pc:spChg>
        <pc:spChg chg="add mod">
          <ac:chgData name="Andy Mallon" userId="0dfd7ab5-17aa-4ac6-b039-e05176edc781" providerId="ADAL" clId="{1E84ED31-1F1F-4BBA-B810-DF210327B36E}" dt="2018-05-18T15:12:12.734" v="6425" actId="20577"/>
          <ac:spMkLst>
            <pc:docMk/>
            <pc:sldMk cId="585935788" sldId="381"/>
            <ac:spMk id="5" creationId="{E4372570-0C0A-400A-AACA-FDD2773D0280}"/>
          </ac:spMkLst>
        </pc:spChg>
        <pc:spChg chg="add del mod">
          <ac:chgData name="Andy Mallon" userId="0dfd7ab5-17aa-4ac6-b039-e05176edc781" providerId="ADAL" clId="{1E84ED31-1F1F-4BBA-B810-DF210327B36E}" dt="2018-05-18T15:11:35.643" v="6308"/>
          <ac:spMkLst>
            <pc:docMk/>
            <pc:sldMk cId="585935788" sldId="381"/>
            <ac:spMk id="6" creationId="{B5722A53-61A9-4F02-A86D-EA54EA41AD6E}"/>
          </ac:spMkLst>
        </pc:spChg>
        <pc:spChg chg="add mod">
          <ac:chgData name="Andy Mallon" userId="0dfd7ab5-17aa-4ac6-b039-e05176edc781" providerId="ADAL" clId="{1E84ED31-1F1F-4BBA-B810-DF210327B36E}" dt="2018-05-18T15:16:58.032" v="7061" actId="20577"/>
          <ac:spMkLst>
            <pc:docMk/>
            <pc:sldMk cId="585935788" sldId="381"/>
            <ac:spMk id="7" creationId="{682FFAAB-6569-41CE-8FEB-FB1801FC677C}"/>
          </ac:spMkLst>
        </pc:spChg>
        <pc:spChg chg="add del mod">
          <ac:chgData name="Andy Mallon" userId="0dfd7ab5-17aa-4ac6-b039-e05176edc781" providerId="ADAL" clId="{1E84ED31-1F1F-4BBA-B810-DF210327B36E}" dt="2018-05-18T15:13:16.889" v="6606"/>
          <ac:spMkLst>
            <pc:docMk/>
            <pc:sldMk cId="585935788" sldId="381"/>
            <ac:spMk id="8" creationId="{A9CB7508-96F0-4094-83C4-5FE6876B8CA7}"/>
          </ac:spMkLst>
        </pc:spChg>
        <pc:picChg chg="add mod">
          <ac:chgData name="Andy Mallon" userId="0dfd7ab5-17aa-4ac6-b039-e05176edc781" providerId="ADAL" clId="{1E84ED31-1F1F-4BBA-B810-DF210327B36E}" dt="2018-05-18T15:13:28.077" v="6623" actId="1036"/>
          <ac:picMkLst>
            <pc:docMk/>
            <pc:sldMk cId="585935788" sldId="381"/>
            <ac:picMk id="4098" creationId="{D35C6555-5181-4EDD-891F-144B993CB5AC}"/>
          </ac:picMkLst>
        </pc:picChg>
      </pc:sldChg>
      <pc:sldChg chg="modSp add">
        <pc:chgData name="Andy Mallon" userId="0dfd7ab5-17aa-4ac6-b039-e05176edc781" providerId="ADAL" clId="{1E84ED31-1F1F-4BBA-B810-DF210327B36E}" dt="2018-05-18T15:14:57.779" v="6734" actId="20577"/>
        <pc:sldMkLst>
          <pc:docMk/>
          <pc:sldMk cId="4272442165" sldId="382"/>
        </pc:sldMkLst>
        <pc:spChg chg="mod">
          <ac:chgData name="Andy Mallon" userId="0dfd7ab5-17aa-4ac6-b039-e05176edc781" providerId="ADAL" clId="{1E84ED31-1F1F-4BBA-B810-DF210327B36E}" dt="2018-05-18T15:12:09.249" v="6423" actId="20577"/>
          <ac:spMkLst>
            <pc:docMk/>
            <pc:sldMk cId="4272442165" sldId="382"/>
            <ac:spMk id="2" creationId="{77CCF9BF-2EC8-4C18-B306-26FBDB3059E7}"/>
          </ac:spMkLst>
        </pc:spChg>
        <pc:spChg chg="mod">
          <ac:chgData name="Andy Mallon" userId="0dfd7ab5-17aa-4ac6-b039-e05176edc781" providerId="ADAL" clId="{1E84ED31-1F1F-4BBA-B810-DF210327B36E}" dt="2018-05-18T15:14:48.152" v="6730" actId="242"/>
          <ac:spMkLst>
            <pc:docMk/>
            <pc:sldMk cId="4272442165" sldId="382"/>
            <ac:spMk id="3" creationId="{A5B8FD32-B68E-4027-80FA-71BABA9C6670}"/>
          </ac:spMkLst>
        </pc:spChg>
        <pc:spChg chg="mod">
          <ac:chgData name="Andy Mallon" userId="0dfd7ab5-17aa-4ac6-b039-e05176edc781" providerId="ADAL" clId="{1E84ED31-1F1F-4BBA-B810-DF210327B36E}" dt="2018-05-18T15:14:57.779" v="6734" actId="20577"/>
          <ac:spMkLst>
            <pc:docMk/>
            <pc:sldMk cId="4272442165" sldId="382"/>
            <ac:spMk id="4" creationId="{D518D809-D4CD-47CC-80E0-D3DCE3F7ADE6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16:14.925" v="6987" actId="20577"/>
        <pc:sldMkLst>
          <pc:docMk/>
          <pc:sldMk cId="1719180868" sldId="383"/>
        </pc:sldMkLst>
        <pc:spChg chg="mod">
          <ac:chgData name="Andy Mallon" userId="0dfd7ab5-17aa-4ac6-b039-e05176edc781" providerId="ADAL" clId="{1E84ED31-1F1F-4BBA-B810-DF210327B36E}" dt="2018-05-18T15:15:14.722" v="6767" actId="20577"/>
          <ac:spMkLst>
            <pc:docMk/>
            <pc:sldMk cId="1719180868" sldId="383"/>
            <ac:spMk id="2" creationId="{1CFF89AB-451C-4E45-AF4E-0F038B1D6A91}"/>
          </ac:spMkLst>
        </pc:spChg>
        <pc:spChg chg="del">
          <ac:chgData name="Andy Mallon" userId="0dfd7ab5-17aa-4ac6-b039-e05176edc781" providerId="ADAL" clId="{1E84ED31-1F1F-4BBA-B810-DF210327B36E}" dt="2018-05-18T15:15:21.449" v="6768"/>
          <ac:spMkLst>
            <pc:docMk/>
            <pc:sldMk cId="1719180868" sldId="383"/>
            <ac:spMk id="3" creationId="{491D1BE7-CA87-4046-9733-8161F61D2A29}"/>
          </ac:spMkLst>
        </pc:spChg>
        <pc:spChg chg="del">
          <ac:chgData name="Andy Mallon" userId="0dfd7ab5-17aa-4ac6-b039-e05176edc781" providerId="ADAL" clId="{1E84ED31-1F1F-4BBA-B810-DF210327B36E}" dt="2018-05-18T15:15:21.449" v="6768"/>
          <ac:spMkLst>
            <pc:docMk/>
            <pc:sldMk cId="1719180868" sldId="383"/>
            <ac:spMk id="4" creationId="{D5B5592D-B6AD-4CF7-BF65-9E611C8E15E9}"/>
          </ac:spMkLst>
        </pc:spChg>
        <pc:spChg chg="add mod">
          <ac:chgData name="Andy Mallon" userId="0dfd7ab5-17aa-4ac6-b039-e05176edc781" providerId="ADAL" clId="{1E84ED31-1F1F-4BBA-B810-DF210327B36E}" dt="2018-05-18T15:16:14.925" v="6987" actId="20577"/>
          <ac:spMkLst>
            <pc:docMk/>
            <pc:sldMk cId="1719180868" sldId="383"/>
            <ac:spMk id="5" creationId="{7423EA82-5C96-4E50-9A85-2FED918014FF}"/>
          </ac:spMkLst>
        </pc:spChg>
      </pc:sldChg>
      <pc:sldChg chg="addSp delSp modSp add">
        <pc:chgData name="Andy Mallon" userId="0dfd7ab5-17aa-4ac6-b039-e05176edc781" providerId="ADAL" clId="{1E84ED31-1F1F-4BBA-B810-DF210327B36E}" dt="2018-05-19T03:23:24.485" v="8830" actId="962"/>
        <pc:sldMkLst>
          <pc:docMk/>
          <pc:sldMk cId="2330420071" sldId="384"/>
        </pc:sldMkLst>
        <pc:spChg chg="mod">
          <ac:chgData name="Andy Mallon" userId="0dfd7ab5-17aa-4ac6-b039-e05176edc781" providerId="ADAL" clId="{1E84ED31-1F1F-4BBA-B810-DF210327B36E}" dt="2018-05-18T15:16:48.037" v="7058" actId="20577"/>
          <ac:spMkLst>
            <pc:docMk/>
            <pc:sldMk cId="2330420071" sldId="384"/>
            <ac:spMk id="2" creationId="{5C425566-4481-4A86-8A2C-FFEFB9660A9F}"/>
          </ac:spMkLst>
        </pc:spChg>
        <pc:spChg chg="del mod">
          <ac:chgData name="Andy Mallon" userId="0dfd7ab5-17aa-4ac6-b039-e05176edc781" providerId="ADAL" clId="{1E84ED31-1F1F-4BBA-B810-DF210327B36E}" dt="2018-05-19T03:23:21.913" v="8828" actId="931"/>
          <ac:spMkLst>
            <pc:docMk/>
            <pc:sldMk cId="2330420071" sldId="384"/>
            <ac:spMk id="3" creationId="{D8FC4761-584F-4AC0-930F-C79E78508BE1}"/>
          </ac:spMkLst>
        </pc:spChg>
        <pc:picChg chg="add mod">
          <ac:chgData name="Andy Mallon" userId="0dfd7ab5-17aa-4ac6-b039-e05176edc781" providerId="ADAL" clId="{1E84ED31-1F1F-4BBA-B810-DF210327B36E}" dt="2018-05-19T03:23:24.485" v="8830" actId="962"/>
          <ac:picMkLst>
            <pc:docMk/>
            <pc:sldMk cId="2330420071" sldId="384"/>
            <ac:picMk id="5" creationId="{80204697-4167-4CEB-8045-3AAEA908912E}"/>
          </ac:picMkLst>
        </pc:picChg>
      </pc:sldChg>
      <pc:sldChg chg="addSp delSp modSp add">
        <pc:chgData name="Andy Mallon" userId="0dfd7ab5-17aa-4ac6-b039-e05176edc781" providerId="ADAL" clId="{1E84ED31-1F1F-4BBA-B810-DF210327B36E}" dt="2018-05-18T15:19:26.886" v="7274" actId="27636"/>
        <pc:sldMkLst>
          <pc:docMk/>
          <pc:sldMk cId="917866422" sldId="385"/>
        </pc:sldMkLst>
        <pc:spChg chg="mod">
          <ac:chgData name="Andy Mallon" userId="0dfd7ab5-17aa-4ac6-b039-e05176edc781" providerId="ADAL" clId="{1E84ED31-1F1F-4BBA-B810-DF210327B36E}" dt="2018-05-18T15:19:26.886" v="7274" actId="27636"/>
          <ac:spMkLst>
            <pc:docMk/>
            <pc:sldMk cId="917866422" sldId="385"/>
            <ac:spMk id="2" creationId="{5219867C-70CD-4496-87B1-68D7DD3CB54E}"/>
          </ac:spMkLst>
        </pc:spChg>
        <pc:spChg chg="mod">
          <ac:chgData name="Andy Mallon" userId="0dfd7ab5-17aa-4ac6-b039-e05176edc781" providerId="ADAL" clId="{1E84ED31-1F1F-4BBA-B810-DF210327B36E}" dt="2018-05-18T15:17:22.361" v="7161" actId="20577"/>
          <ac:spMkLst>
            <pc:docMk/>
            <pc:sldMk cId="917866422" sldId="385"/>
            <ac:spMk id="3" creationId="{0C626CAD-5B43-4D85-952D-03FDE7EF6CE9}"/>
          </ac:spMkLst>
        </pc:spChg>
        <pc:spChg chg="del">
          <ac:chgData name="Andy Mallon" userId="0dfd7ab5-17aa-4ac6-b039-e05176edc781" providerId="ADAL" clId="{1E84ED31-1F1F-4BBA-B810-DF210327B36E}" dt="2018-05-18T15:19:10.131" v="7269" actId="931"/>
          <ac:spMkLst>
            <pc:docMk/>
            <pc:sldMk cId="917866422" sldId="385"/>
            <ac:spMk id="4" creationId="{84913EBC-B12F-494D-B31D-5739CC359069}"/>
          </ac:spMkLst>
        </pc:spChg>
        <pc:spChg chg="add del mod">
          <ac:chgData name="Andy Mallon" userId="0dfd7ab5-17aa-4ac6-b039-e05176edc781" providerId="ADAL" clId="{1E84ED31-1F1F-4BBA-B810-DF210327B36E}" dt="2018-05-18T15:19:26.837" v="7273"/>
          <ac:spMkLst>
            <pc:docMk/>
            <pc:sldMk cId="917866422" sldId="385"/>
            <ac:spMk id="7" creationId="{3166D362-ED00-46C7-B3EB-A25BA02D88F7}"/>
          </ac:spMkLst>
        </pc:spChg>
        <pc:spChg chg="add del mod">
          <ac:chgData name="Andy Mallon" userId="0dfd7ab5-17aa-4ac6-b039-e05176edc781" providerId="ADAL" clId="{1E84ED31-1F1F-4BBA-B810-DF210327B36E}" dt="2018-05-18T15:19:26.837" v="7273"/>
          <ac:spMkLst>
            <pc:docMk/>
            <pc:sldMk cId="917866422" sldId="385"/>
            <ac:spMk id="8" creationId="{BDE03DD7-3058-4470-A881-FE35C4152E96}"/>
          </ac:spMkLst>
        </pc:spChg>
        <pc:spChg chg="add del mod">
          <ac:chgData name="Andy Mallon" userId="0dfd7ab5-17aa-4ac6-b039-e05176edc781" providerId="ADAL" clId="{1E84ED31-1F1F-4BBA-B810-DF210327B36E}" dt="2018-05-18T15:19:26.837" v="7273"/>
          <ac:spMkLst>
            <pc:docMk/>
            <pc:sldMk cId="917866422" sldId="385"/>
            <ac:spMk id="9" creationId="{3ACFCF25-5625-46C1-A8D9-387A56159AF8}"/>
          </ac:spMkLst>
        </pc:spChg>
        <pc:picChg chg="add mod modCrop">
          <ac:chgData name="Andy Mallon" userId="0dfd7ab5-17aa-4ac6-b039-e05176edc781" providerId="ADAL" clId="{1E84ED31-1F1F-4BBA-B810-DF210327B36E}" dt="2018-05-18T15:19:17.721" v="7272" actId="732"/>
          <ac:picMkLst>
            <pc:docMk/>
            <pc:sldMk cId="917866422" sldId="385"/>
            <ac:picMk id="6" creationId="{8C7A1CD3-1057-41DF-9299-41F52E16F031}"/>
          </ac:picMkLst>
        </pc:picChg>
      </pc:sldChg>
      <pc:sldChg chg="addSp delSp modSp add">
        <pc:chgData name="Andy Mallon" userId="0dfd7ab5-17aa-4ac6-b039-e05176edc781" providerId="ADAL" clId="{1E84ED31-1F1F-4BBA-B810-DF210327B36E}" dt="2018-05-19T12:59:03.797" v="8937" actId="6549"/>
        <pc:sldMkLst>
          <pc:docMk/>
          <pc:sldMk cId="825493841" sldId="386"/>
        </pc:sldMkLst>
        <pc:spChg chg="del">
          <ac:chgData name="Andy Mallon" userId="0dfd7ab5-17aa-4ac6-b039-e05176edc781" providerId="ADAL" clId="{1E84ED31-1F1F-4BBA-B810-DF210327B36E}" dt="2018-05-18T15:17:46.459" v="7163"/>
          <ac:spMkLst>
            <pc:docMk/>
            <pc:sldMk cId="825493841" sldId="386"/>
            <ac:spMk id="2" creationId="{C58C4D99-22B0-4E24-A551-98EB3BC4B52D}"/>
          </ac:spMkLst>
        </pc:spChg>
        <pc:spChg chg="del">
          <ac:chgData name="Andy Mallon" userId="0dfd7ab5-17aa-4ac6-b039-e05176edc781" providerId="ADAL" clId="{1E84ED31-1F1F-4BBA-B810-DF210327B36E}" dt="2018-05-18T15:17:46.459" v="7163"/>
          <ac:spMkLst>
            <pc:docMk/>
            <pc:sldMk cId="825493841" sldId="386"/>
            <ac:spMk id="3" creationId="{B53DA50E-3E85-4257-A8F3-486BB392AC65}"/>
          </ac:spMkLst>
        </pc:spChg>
        <pc:spChg chg="del">
          <ac:chgData name="Andy Mallon" userId="0dfd7ab5-17aa-4ac6-b039-e05176edc781" providerId="ADAL" clId="{1E84ED31-1F1F-4BBA-B810-DF210327B36E}" dt="2018-05-18T15:17:46.459" v="7163"/>
          <ac:spMkLst>
            <pc:docMk/>
            <pc:sldMk cId="825493841" sldId="386"/>
            <ac:spMk id="4" creationId="{2FBE664F-C2CC-41A5-95CD-B3B76AA3B23C}"/>
          </ac:spMkLst>
        </pc:spChg>
        <pc:spChg chg="add mod">
          <ac:chgData name="Andy Mallon" userId="0dfd7ab5-17aa-4ac6-b039-e05176edc781" providerId="ADAL" clId="{1E84ED31-1F1F-4BBA-B810-DF210327B36E}" dt="2018-05-18T15:17:48.569" v="7173" actId="20577"/>
          <ac:spMkLst>
            <pc:docMk/>
            <pc:sldMk cId="825493841" sldId="386"/>
            <ac:spMk id="5" creationId="{4E2D18E0-A320-43D4-BC0E-729D4F6AA9DA}"/>
          </ac:spMkLst>
        </pc:spChg>
        <pc:spChg chg="add mod">
          <ac:chgData name="Andy Mallon" userId="0dfd7ab5-17aa-4ac6-b039-e05176edc781" providerId="ADAL" clId="{1E84ED31-1F1F-4BBA-B810-DF210327B36E}" dt="2018-05-19T12:59:03.797" v="8937" actId="6549"/>
          <ac:spMkLst>
            <pc:docMk/>
            <pc:sldMk cId="825493841" sldId="386"/>
            <ac:spMk id="6" creationId="{FED77AF1-7E29-4D97-81F8-02946E95B415}"/>
          </ac:spMkLst>
        </pc:spChg>
        <pc:spChg chg="add">
          <ac:chgData name="Andy Mallon" userId="0dfd7ab5-17aa-4ac6-b039-e05176edc781" providerId="ADAL" clId="{1E84ED31-1F1F-4BBA-B810-DF210327B36E}" dt="2018-05-19T11:39:09.460" v="8930"/>
          <ac:spMkLst>
            <pc:docMk/>
            <pc:sldMk cId="825493841" sldId="386"/>
            <ac:spMk id="7" creationId="{B4E509A0-A9EB-4883-B28C-D73A3817BB4D}"/>
          </ac:spMkLst>
        </pc:spChg>
      </pc:sldChg>
      <pc:sldChg chg="modSp add del">
        <pc:chgData name="Andy Mallon" userId="0dfd7ab5-17aa-4ac6-b039-e05176edc781" providerId="ADAL" clId="{1E84ED31-1F1F-4BBA-B810-DF210327B36E}" dt="2018-05-18T15:19:57.891" v="7291" actId="2696"/>
        <pc:sldMkLst>
          <pc:docMk/>
          <pc:sldMk cId="2636006328" sldId="387"/>
        </pc:sldMkLst>
        <pc:spChg chg="mod">
          <ac:chgData name="Andy Mallon" userId="0dfd7ab5-17aa-4ac6-b039-e05176edc781" providerId="ADAL" clId="{1E84ED31-1F1F-4BBA-B810-DF210327B36E}" dt="2018-05-18T15:19:53.825" v="7290" actId="20577"/>
          <ac:spMkLst>
            <pc:docMk/>
            <pc:sldMk cId="2636006328" sldId="387"/>
            <ac:spMk id="2" creationId="{0D0B1E2B-8FA2-40BF-8027-A482E22F3BAD}"/>
          </ac:spMkLst>
        </pc:spChg>
      </pc:sldChg>
      <pc:sldChg chg="addSp delSp modSp add">
        <pc:chgData name="Andy Mallon" userId="0dfd7ab5-17aa-4ac6-b039-e05176edc781" providerId="ADAL" clId="{1E84ED31-1F1F-4BBA-B810-DF210327B36E}" dt="2018-05-18T15:22:52.812" v="7661" actId="20577"/>
        <pc:sldMkLst>
          <pc:docMk/>
          <pc:sldMk cId="3268156509" sldId="387"/>
        </pc:sldMkLst>
        <pc:spChg chg="mod">
          <ac:chgData name="Andy Mallon" userId="0dfd7ab5-17aa-4ac6-b039-e05176edc781" providerId="ADAL" clId="{1E84ED31-1F1F-4BBA-B810-DF210327B36E}" dt="2018-05-18T15:20:41.366" v="7385" actId="20577"/>
          <ac:spMkLst>
            <pc:docMk/>
            <pc:sldMk cId="3268156509" sldId="387"/>
            <ac:spMk id="2" creationId="{F9D989EF-C6D6-4BF3-A92D-096C98518268}"/>
          </ac:spMkLst>
        </pc:spChg>
        <pc:spChg chg="del">
          <ac:chgData name="Andy Mallon" userId="0dfd7ab5-17aa-4ac6-b039-e05176edc781" providerId="ADAL" clId="{1E84ED31-1F1F-4BBA-B810-DF210327B36E}" dt="2018-05-18T15:20:09.146" v="7295"/>
          <ac:spMkLst>
            <pc:docMk/>
            <pc:sldMk cId="3268156509" sldId="387"/>
            <ac:spMk id="3" creationId="{2E141EE5-E882-4616-B8D0-74122C886766}"/>
          </ac:spMkLst>
        </pc:spChg>
        <pc:spChg chg="del">
          <ac:chgData name="Andy Mallon" userId="0dfd7ab5-17aa-4ac6-b039-e05176edc781" providerId="ADAL" clId="{1E84ED31-1F1F-4BBA-B810-DF210327B36E}" dt="2018-05-18T15:20:09.146" v="7295"/>
          <ac:spMkLst>
            <pc:docMk/>
            <pc:sldMk cId="3268156509" sldId="387"/>
            <ac:spMk id="4" creationId="{BE324FB3-DDBA-4868-B670-5ABDEEFA1F1D}"/>
          </ac:spMkLst>
        </pc:spChg>
        <pc:spChg chg="del">
          <ac:chgData name="Andy Mallon" userId="0dfd7ab5-17aa-4ac6-b039-e05176edc781" providerId="ADAL" clId="{1E84ED31-1F1F-4BBA-B810-DF210327B36E}" dt="2018-05-18T15:20:09.146" v="7295"/>
          <ac:spMkLst>
            <pc:docMk/>
            <pc:sldMk cId="3268156509" sldId="387"/>
            <ac:spMk id="5" creationId="{E9ECCB9F-B1F2-4DF9-8C52-E813739AE4FC}"/>
          </ac:spMkLst>
        </pc:spChg>
        <pc:spChg chg="del">
          <ac:chgData name="Andy Mallon" userId="0dfd7ab5-17aa-4ac6-b039-e05176edc781" providerId="ADAL" clId="{1E84ED31-1F1F-4BBA-B810-DF210327B36E}" dt="2018-05-18T15:20:09.146" v="7295"/>
          <ac:spMkLst>
            <pc:docMk/>
            <pc:sldMk cId="3268156509" sldId="387"/>
            <ac:spMk id="6" creationId="{15BBAF5F-AF88-4B6E-9BB6-D6441F62756B}"/>
          </ac:spMkLst>
        </pc:spChg>
        <pc:spChg chg="add mod">
          <ac:chgData name="Andy Mallon" userId="0dfd7ab5-17aa-4ac6-b039-e05176edc781" providerId="ADAL" clId="{1E84ED31-1F1F-4BBA-B810-DF210327B36E}" dt="2018-05-18T15:22:52.812" v="7661" actId="20577"/>
          <ac:spMkLst>
            <pc:docMk/>
            <pc:sldMk cId="3268156509" sldId="387"/>
            <ac:spMk id="7" creationId="{7212B226-EAF2-4BEC-ADE4-CF6C6A81CE22}"/>
          </ac:spMkLst>
        </pc:spChg>
      </pc:sldChg>
      <pc:sldChg chg="addSp modSp add modAnim">
        <pc:chgData name="Andy Mallon" userId="0dfd7ab5-17aa-4ac6-b039-e05176edc781" providerId="ADAL" clId="{1E84ED31-1F1F-4BBA-B810-DF210327B36E}" dt="2018-05-19T02:59:23.878" v="8111" actId="313"/>
        <pc:sldMkLst>
          <pc:docMk/>
          <pc:sldMk cId="821357350" sldId="388"/>
        </pc:sldMkLst>
        <pc:spChg chg="mod">
          <ac:chgData name="Andy Mallon" userId="0dfd7ab5-17aa-4ac6-b039-e05176edc781" providerId="ADAL" clId="{1E84ED31-1F1F-4BBA-B810-DF210327B36E}" dt="2018-05-19T02:59:23.878" v="8111" actId="313"/>
          <ac:spMkLst>
            <pc:docMk/>
            <pc:sldMk cId="821357350" sldId="388"/>
            <ac:spMk id="2" creationId="{5AA2440A-6024-476B-B667-F11773251D53}"/>
          </ac:spMkLst>
        </pc:spChg>
        <pc:spChg chg="mod">
          <ac:chgData name="Andy Mallon" userId="0dfd7ab5-17aa-4ac6-b039-e05176edc781" providerId="ADAL" clId="{1E84ED31-1F1F-4BBA-B810-DF210327B36E}" dt="2018-05-19T02:58:16.823" v="8097" actId="114"/>
          <ac:spMkLst>
            <pc:docMk/>
            <pc:sldMk cId="821357350" sldId="388"/>
            <ac:spMk id="3" creationId="{E18BFD57-4468-47E3-BC1A-3AC3300384B5}"/>
          </ac:spMkLst>
        </pc:spChg>
        <pc:cxnChg chg="add mod">
          <ac:chgData name="Andy Mallon" userId="0dfd7ab5-17aa-4ac6-b039-e05176edc781" providerId="ADAL" clId="{1E84ED31-1F1F-4BBA-B810-DF210327B36E}" dt="2018-05-19T02:56:02.430" v="8087" actId="1582"/>
          <ac:cxnSpMkLst>
            <pc:docMk/>
            <pc:sldMk cId="821357350" sldId="388"/>
            <ac:cxnSpMk id="5" creationId="{C349D25C-0EAC-4973-B53F-0BAA2D804A1E}"/>
          </ac:cxnSpMkLst>
        </pc:cxnChg>
        <pc:cxnChg chg="add mod">
          <ac:chgData name="Andy Mallon" userId="0dfd7ab5-17aa-4ac6-b039-e05176edc781" providerId="ADAL" clId="{1E84ED31-1F1F-4BBA-B810-DF210327B36E}" dt="2018-05-19T02:56:25.111" v="8090" actId="1076"/>
          <ac:cxnSpMkLst>
            <pc:docMk/>
            <pc:sldMk cId="821357350" sldId="388"/>
            <ac:cxnSpMk id="6" creationId="{ABCFDD4B-A409-4A81-B5C1-DBF96473362A}"/>
          </ac:cxnSpMkLst>
        </pc:cxnChg>
      </pc:sldChg>
      <pc:sldChg chg="modSp add">
        <pc:chgData name="Andy Mallon" userId="0dfd7ab5-17aa-4ac6-b039-e05176edc781" providerId="ADAL" clId="{1E84ED31-1F1F-4BBA-B810-DF210327B36E}" dt="2018-05-18T15:27:15.076" v="8077" actId="313"/>
        <pc:sldMkLst>
          <pc:docMk/>
          <pc:sldMk cId="646328293" sldId="389"/>
        </pc:sldMkLst>
        <pc:spChg chg="mod">
          <ac:chgData name="Andy Mallon" userId="0dfd7ab5-17aa-4ac6-b039-e05176edc781" providerId="ADAL" clId="{1E84ED31-1F1F-4BBA-B810-DF210327B36E}" dt="2018-05-18T15:23:05.703" v="7689" actId="20577"/>
          <ac:spMkLst>
            <pc:docMk/>
            <pc:sldMk cId="646328293" sldId="389"/>
            <ac:spMk id="2" creationId="{6472F65A-C52C-4EC7-91D4-FED42421FDE9}"/>
          </ac:spMkLst>
        </pc:spChg>
        <pc:spChg chg="mod">
          <ac:chgData name="Andy Mallon" userId="0dfd7ab5-17aa-4ac6-b039-e05176edc781" providerId="ADAL" clId="{1E84ED31-1F1F-4BBA-B810-DF210327B36E}" dt="2018-05-18T15:27:15.076" v="8077" actId="313"/>
          <ac:spMkLst>
            <pc:docMk/>
            <pc:sldMk cId="646328293" sldId="389"/>
            <ac:spMk id="3" creationId="{870C790D-83F8-4028-B426-A10C23C28413}"/>
          </ac:spMkLst>
        </pc:spChg>
      </pc:sldChg>
      <pc:sldChg chg="modSp add ord modAnim">
        <pc:chgData name="Andy Mallon" userId="0dfd7ab5-17aa-4ac6-b039-e05176edc781" providerId="ADAL" clId="{1E84ED31-1F1F-4BBA-B810-DF210327B36E}" dt="2018-05-19T03:01:53.291" v="8335"/>
        <pc:sldMkLst>
          <pc:docMk/>
          <pc:sldMk cId="3707138544" sldId="390"/>
        </pc:sldMkLst>
        <pc:spChg chg="mod">
          <ac:chgData name="Andy Mallon" userId="0dfd7ab5-17aa-4ac6-b039-e05176edc781" providerId="ADAL" clId="{1E84ED31-1F1F-4BBA-B810-DF210327B36E}" dt="2018-05-19T02:59:42.882" v="8149" actId="20577"/>
          <ac:spMkLst>
            <pc:docMk/>
            <pc:sldMk cId="3707138544" sldId="390"/>
            <ac:spMk id="2" creationId="{95671C03-A1E2-4BF8-B1A2-9260339BFE61}"/>
          </ac:spMkLst>
        </pc:spChg>
        <pc:spChg chg="mod">
          <ac:chgData name="Andy Mallon" userId="0dfd7ab5-17aa-4ac6-b039-e05176edc781" providerId="ADAL" clId="{1E84ED31-1F1F-4BBA-B810-DF210327B36E}" dt="2018-05-19T03:01:47.837" v="8334" actId="5793"/>
          <ac:spMkLst>
            <pc:docMk/>
            <pc:sldMk cId="3707138544" sldId="390"/>
            <ac:spMk id="3" creationId="{8BFB8240-0332-4BFC-9B71-424EE1E7A2F1}"/>
          </ac:spMkLst>
        </pc:spChg>
      </pc:sldChg>
      <pc:sldChg chg="modSp add">
        <pc:chgData name="Andy Mallon" userId="0dfd7ab5-17aa-4ac6-b039-e05176edc781" providerId="ADAL" clId="{1E84ED31-1F1F-4BBA-B810-DF210327B36E}" dt="2018-05-19T03:20:59.778" v="8786" actId="20577"/>
        <pc:sldMkLst>
          <pc:docMk/>
          <pc:sldMk cId="2366226199" sldId="391"/>
        </pc:sldMkLst>
        <pc:spChg chg="mod">
          <ac:chgData name="Andy Mallon" userId="0dfd7ab5-17aa-4ac6-b039-e05176edc781" providerId="ADAL" clId="{1E84ED31-1F1F-4BBA-B810-DF210327B36E}" dt="2018-05-19T03:16:32.575" v="8594" actId="20577"/>
          <ac:spMkLst>
            <pc:docMk/>
            <pc:sldMk cId="2366226199" sldId="391"/>
            <ac:spMk id="2" creationId="{21E9753F-5660-4FFD-9D9B-948C8E0D37B9}"/>
          </ac:spMkLst>
        </pc:spChg>
        <pc:spChg chg="mod">
          <ac:chgData name="Andy Mallon" userId="0dfd7ab5-17aa-4ac6-b039-e05176edc781" providerId="ADAL" clId="{1E84ED31-1F1F-4BBA-B810-DF210327B36E}" dt="2018-05-19T03:20:59.778" v="8786" actId="20577"/>
          <ac:spMkLst>
            <pc:docMk/>
            <pc:sldMk cId="2366226199" sldId="391"/>
            <ac:spMk id="3" creationId="{40486ACC-7FE9-48EC-B90C-D9C740795B5A}"/>
          </ac:spMkLst>
        </pc:spChg>
      </pc:sldChg>
      <pc:sldMasterChg chg="modSp modTransition delSldLayout modSldLayout">
        <pc:chgData name="Andy Mallon" userId="0dfd7ab5-17aa-4ac6-b039-e05176edc781" providerId="ADAL" clId="{1E84ED31-1F1F-4BBA-B810-DF210327B36E}" dt="2018-05-14T23:53:57.054" v="2685" actId="20577"/>
        <pc:sldMasterMkLst>
          <pc:docMk/>
          <pc:sldMasterMk cId="3254948153" sldId="2147483709"/>
        </pc:sldMasterMkLst>
        <pc:spChg chg="mod">
          <ac:chgData name="Andy Mallon" userId="0dfd7ab5-17aa-4ac6-b039-e05176edc781" providerId="ADAL" clId="{1E84ED31-1F1F-4BBA-B810-DF210327B36E}" dt="2018-05-12T15:43:37.691" v="1814" actId="1035"/>
          <ac:spMkLst>
            <pc:docMk/>
            <pc:sldMasterMk cId="3254948153" sldId="2147483709"/>
            <ac:spMk id="7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25.708" v="1771" actId="1036"/>
          <ac:spMkLst>
            <pc:docMk/>
            <pc:sldMasterMk cId="3254948153" sldId="2147483709"/>
            <ac:spMk id="8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9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47.563" v="1815" actId="14100"/>
          <ac:spMkLst>
            <pc:docMk/>
            <pc:sldMasterMk cId="3254948153" sldId="2147483709"/>
            <ac:spMk id="13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01.646" v="1695" actId="1076"/>
          <ac:spMkLst>
            <pc:docMk/>
            <pc:sldMasterMk cId="3254948153" sldId="2147483709"/>
            <ac:spMk id="22" creationId="{00000000-0000-0000-0000-000000000000}"/>
          </ac:spMkLst>
        </pc:spChg>
        <pc:spChg chg="mod">
          <ac:chgData name="Andy Mallon" userId="0dfd7ab5-17aa-4ac6-b039-e05176edc781" providerId="ADAL" clId="{1E84ED31-1F1F-4BBA-B810-DF210327B36E}" dt="2018-05-12T15:43:11.777" v="1744" actId="1035"/>
          <ac:spMkLst>
            <pc:docMk/>
            <pc:sldMasterMk cId="3254948153" sldId="2147483709"/>
            <ac:spMk id="23" creationId="{00000000-0000-0000-0000-000000000000}"/>
          </ac:spMkLst>
        </pc:sp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647372726" sldId="2147483710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734593049" sldId="2147483711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064114835" sldId="2147483713"/>
          </pc:sldLayoutMkLst>
          <pc:spChg chg="mod">
            <ac:chgData name="Andy Mallon" userId="0dfd7ab5-17aa-4ac6-b039-e05176edc781" providerId="ADAL" clId="{1E84ED31-1F1F-4BBA-B810-DF210327B36E}" dt="2018-05-12T15:44:07.734" v="1817" actId="14100"/>
            <ac:spMkLst>
              <pc:docMk/>
              <pc:sldMasterMk cId="3254948153" sldId="2147483709"/>
              <pc:sldLayoutMk cId="3064114835" sldId="2147483713"/>
              <ac:spMk id="9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11.480" v="1818" actId="14100"/>
            <ac:spMkLst>
              <pc:docMk/>
              <pc:sldMasterMk cId="3254948153" sldId="2147483709"/>
              <pc:sldLayoutMk cId="3064114835" sldId="2147483713"/>
              <ac:spMk id="11" creationId="{00000000-0000-0000-0000-000000000000}"/>
            </ac:spMkLst>
          </pc:spChg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245044582" sldId="2147483714"/>
          </pc:sldLayoutMkLst>
          <pc:spChg chg="mod">
            <ac:chgData name="Andy Mallon" userId="0dfd7ab5-17aa-4ac6-b039-e05176edc781" providerId="ADAL" clId="{1E84ED31-1F1F-4BBA-B810-DF210327B36E}" dt="2018-05-12T15:44:25.989" v="1821" actId="14100"/>
            <ac:spMkLst>
              <pc:docMk/>
              <pc:sldMasterMk cId="3254948153" sldId="2147483709"/>
              <pc:sldLayoutMk cId="3245044582" sldId="2147483714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1.017" v="1854" actId="14100"/>
            <ac:spMkLst>
              <pc:docMk/>
              <pc:sldMasterMk cId="3254948153" sldId="2147483709"/>
              <pc:sldLayoutMk cId="3245044582" sldId="2147483714"/>
              <ac:spMk id="11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45.185" v="1855" actId="14100"/>
            <ac:spMkLst>
              <pc:docMk/>
              <pc:sldMasterMk cId="3254948153" sldId="2147483709"/>
              <pc:sldLayoutMk cId="3245044582" sldId="2147483714"/>
              <ac:spMk id="1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5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4:35.158" v="1853" actId="1036"/>
            <ac:spMkLst>
              <pc:docMk/>
              <pc:sldMasterMk cId="3254948153" sldId="2147483709"/>
              <pc:sldLayoutMk cId="3245044582" sldId="2147483714"/>
              <ac:spMk id="16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742038029" sldId="2147483715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3174122191" sldId="2147483716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26503730" sldId="2147483717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915724689" sldId="2147483718"/>
          </pc:sldLayoutMkLst>
          <pc:spChg chg="mod">
            <ac:chgData name="Andy Mallon" userId="0dfd7ab5-17aa-4ac6-b039-e05176edc781" providerId="ADAL" clId="{1E84ED31-1F1F-4BBA-B810-DF210327B36E}" dt="2018-05-12T15:44:57.972" v="1856" actId="14100"/>
            <ac:spMkLst>
              <pc:docMk/>
              <pc:sldMasterMk cId="3254948153" sldId="2147483709"/>
              <pc:sldLayoutMk cId="2915724689" sldId="2147483718"/>
              <ac:spMk id="2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03.202" v="1857" actId="14100"/>
            <ac:spMkLst>
              <pc:docMk/>
              <pc:sldMasterMk cId="3254948153" sldId="2147483709"/>
              <pc:sldLayoutMk cId="2915724689" sldId="2147483718"/>
              <ac:spMk id="3" creationId="{00000000-0000-0000-0000-000000000000}"/>
            </ac:spMkLst>
          </pc:spChg>
          <pc:spChg chg="mod">
            <ac:chgData name="Andy Mallon" userId="0dfd7ab5-17aa-4ac6-b039-e05176edc781" providerId="ADAL" clId="{1E84ED31-1F1F-4BBA-B810-DF210327B36E}" dt="2018-05-12T15:45:10.527" v="1858" actId="14100"/>
            <ac:spMkLst>
              <pc:docMk/>
              <pc:sldMasterMk cId="3254948153" sldId="2147483709"/>
              <pc:sldLayoutMk cId="2915724689" sldId="2147483718"/>
              <ac:spMk id="9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1400889284" sldId="2147483719"/>
          </pc:sldLayoutMkLst>
        </pc:sldLayoutChg>
        <pc:sldLayoutChg chg="modSp 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456858746" sldId="2147483720"/>
          </pc:sldLayoutMkLst>
          <pc:spChg chg="mod">
            <ac:chgData name="Andy Mallon" userId="0dfd7ab5-17aa-4ac6-b039-e05176edc781" providerId="ADAL" clId="{1E84ED31-1F1F-4BBA-B810-DF210327B36E}" dt="2018-05-12T15:45:19.389" v="1859" actId="14100"/>
            <ac:spMkLst>
              <pc:docMk/>
              <pc:sldMasterMk cId="3254948153" sldId="2147483709"/>
              <pc:sldLayoutMk cId="456858746" sldId="2147483720"/>
              <ac:spMk id="3" creationId="{00000000-0000-0000-0000-000000000000}"/>
            </ac:spMkLst>
          </pc:spChg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876850329" sldId="2147483721"/>
          </pc:sldLayoutMkLst>
        </pc:sldLayoutChg>
        <pc:sldLayoutChg chg="modTransition">
          <pc:chgData name="Andy Mallon" userId="0dfd7ab5-17aa-4ac6-b039-e05176edc781" providerId="ADAL" clId="{1E84ED31-1F1F-4BBA-B810-DF210327B36E}" dt="2018-05-14T23:53:57.054" v="2685" actId="20577"/>
          <pc:sldLayoutMkLst>
            <pc:docMk/>
            <pc:sldMasterMk cId="3254948153" sldId="2147483709"/>
            <pc:sldLayoutMk cId="2465410135" sldId="2147483722"/>
          </pc:sldLayoutMkLst>
        </pc:sldLayoutChg>
      </pc:sldMasterChg>
    </pc:docChg>
  </pc:docChgLst>
  <pc:docChgLst>
    <pc:chgData name="Andy Mallon" userId="0dfd7ab5-17aa-4ac6-b039-e05176edc781" providerId="ADAL" clId="{D433A270-AFB9-4399-AC30-DD9E047B6C03}"/>
    <pc:docChg chg="undo redo custSel addSld delSld modSld">
      <pc:chgData name="Andy Mallon" userId="0dfd7ab5-17aa-4ac6-b039-e05176edc781" providerId="ADAL" clId="{D433A270-AFB9-4399-AC30-DD9E047B6C03}" dt="2018-04-14T23:02:18.376" v="257" actId="478"/>
      <pc:docMkLst>
        <pc:docMk/>
      </pc:docMkLst>
      <pc:sldChg chg="add">
        <pc:chgData name="Andy Mallon" userId="0dfd7ab5-17aa-4ac6-b039-e05176edc781" providerId="ADAL" clId="{D433A270-AFB9-4399-AC30-DD9E047B6C03}" dt="2018-04-14T22:06:04.434" v="2" actId="478"/>
        <pc:sldMkLst>
          <pc:docMk/>
          <pc:sldMk cId="593459972" sldId="335"/>
        </pc:sldMkLst>
      </pc:sldChg>
      <pc:sldChg chg="addSp delSp modSp add">
        <pc:chgData name="Andy Mallon" userId="0dfd7ab5-17aa-4ac6-b039-e05176edc781" providerId="ADAL" clId="{D433A270-AFB9-4399-AC30-DD9E047B6C03}" dt="2018-04-14T23:02:18.376" v="257" actId="478"/>
        <pc:sldMkLst>
          <pc:docMk/>
          <pc:sldMk cId="125486011" sldId="345"/>
        </pc:sldMkLst>
        <pc:spChg chg="mod">
          <ac:chgData name="Andy Mallon" userId="0dfd7ab5-17aa-4ac6-b039-e05176edc781" providerId="ADAL" clId="{D433A270-AFB9-4399-AC30-DD9E047B6C03}" dt="2018-04-14T22:06:33.900" v="13" actId="20577"/>
          <ac:spMkLst>
            <pc:docMk/>
            <pc:sldMk cId="125486011" sldId="345"/>
            <ac:spMk id="25" creationId="{975F2E7A-D074-4084-80D5-8F527A1BBD15}"/>
          </ac:spMkLst>
        </pc:spChg>
        <pc:picChg chg="add del mod">
          <ac:chgData name="Andy Mallon" userId="0dfd7ab5-17aa-4ac6-b039-e05176edc781" providerId="ADAL" clId="{D433A270-AFB9-4399-AC30-DD9E047B6C03}" dt="2018-04-14T23:02:18.036" v="256" actId="478"/>
          <ac:picMkLst>
            <pc:docMk/>
            <pc:sldMk cId="125486011" sldId="345"/>
            <ac:picMk id="3" creationId="{007A9764-E47C-4E35-B42E-DF60BAA2239D}"/>
          </ac:picMkLst>
        </pc:picChg>
        <pc:picChg chg="add del mod">
          <ac:chgData name="Andy Mallon" userId="0dfd7ab5-17aa-4ac6-b039-e05176edc781" providerId="ADAL" clId="{D433A270-AFB9-4399-AC30-DD9E047B6C03}" dt="2018-04-14T23:02:15.469" v="248" actId="478"/>
          <ac:picMkLst>
            <pc:docMk/>
            <pc:sldMk cId="125486011" sldId="345"/>
            <ac:picMk id="4" creationId="{13383E10-4D34-499F-910B-5E589E296E90}"/>
          </ac:picMkLst>
        </pc:picChg>
        <pc:picChg chg="add del">
          <ac:chgData name="Andy Mallon" userId="0dfd7ab5-17aa-4ac6-b039-e05176edc781" providerId="ADAL" clId="{D433A270-AFB9-4399-AC30-DD9E047B6C03}" dt="2018-04-14T23:02:18.376" v="257" actId="478"/>
          <ac:picMkLst>
            <pc:docMk/>
            <pc:sldMk cId="125486011" sldId="345"/>
            <ac:picMk id="17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43E30-EA61-4DBE-860E-FDFF053322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4D1A2-AFA7-4887-8425-861F7FDAF076}">
      <dgm:prSet phldrT="[Text]"/>
      <dgm:spPr/>
      <dgm:t>
        <a:bodyPr/>
        <a:lstStyle/>
        <a:p>
          <a:r>
            <a:rPr lang="en-US" dirty="0"/>
            <a:t>Professional tone</a:t>
          </a:r>
        </a:p>
      </dgm:t>
    </dgm:pt>
    <dgm:pt modelId="{A1FF6244-4E78-4AB1-BA22-A79442FE2BDE}" type="parTrans" cxnId="{3ADC3978-1B52-4472-9517-74FEDD1B6148}">
      <dgm:prSet/>
      <dgm:spPr/>
      <dgm:t>
        <a:bodyPr/>
        <a:lstStyle/>
        <a:p>
          <a:endParaRPr lang="en-US"/>
        </a:p>
      </dgm:t>
    </dgm:pt>
    <dgm:pt modelId="{72DA2CC3-CA27-4A4B-B0B8-E33433D8B19B}" type="sibTrans" cxnId="{3ADC3978-1B52-4472-9517-74FEDD1B6148}">
      <dgm:prSet/>
      <dgm:spPr/>
      <dgm:t>
        <a:bodyPr/>
        <a:lstStyle/>
        <a:p>
          <a:endParaRPr lang="en-US"/>
        </a:p>
      </dgm:t>
    </dgm:pt>
    <dgm:pt modelId="{6EBA6263-57B9-487E-B390-26C8B70B65CE}">
      <dgm:prSet/>
      <dgm:spPr/>
      <dgm:t>
        <a:bodyPr/>
        <a:lstStyle/>
        <a:p>
          <a:r>
            <a:rPr lang="en-US" dirty="0"/>
            <a:t>Professional language</a:t>
          </a:r>
        </a:p>
      </dgm:t>
    </dgm:pt>
    <dgm:pt modelId="{69197FD0-1505-47F5-B309-94F4D12996F7}" type="parTrans" cxnId="{76D66F52-404A-4225-B42B-EE9B1FDF1A8C}">
      <dgm:prSet/>
      <dgm:spPr/>
      <dgm:t>
        <a:bodyPr/>
        <a:lstStyle/>
        <a:p>
          <a:endParaRPr lang="en-US"/>
        </a:p>
      </dgm:t>
    </dgm:pt>
    <dgm:pt modelId="{CA90AD96-D58C-4555-9649-23379545EE5E}" type="sibTrans" cxnId="{76D66F52-404A-4225-B42B-EE9B1FDF1A8C}">
      <dgm:prSet/>
      <dgm:spPr/>
      <dgm:t>
        <a:bodyPr/>
        <a:lstStyle/>
        <a:p>
          <a:endParaRPr lang="en-US"/>
        </a:p>
      </dgm:t>
    </dgm:pt>
    <dgm:pt modelId="{2E7219D0-F955-4FC0-95B2-3FF430F14BF2}">
      <dgm:prSet/>
      <dgm:spPr/>
      <dgm:t>
        <a:bodyPr/>
        <a:lstStyle/>
        <a:p>
          <a:r>
            <a:rPr lang="en-US"/>
            <a:t>Professional formatting</a:t>
          </a:r>
          <a:endParaRPr lang="en-US" dirty="0"/>
        </a:p>
      </dgm:t>
    </dgm:pt>
    <dgm:pt modelId="{9CBF941F-E77A-4476-91AA-D8F69D767592}" type="parTrans" cxnId="{D7E3E7B9-0EF4-4584-8FC6-384A88A59876}">
      <dgm:prSet/>
      <dgm:spPr/>
      <dgm:t>
        <a:bodyPr/>
        <a:lstStyle/>
        <a:p>
          <a:endParaRPr lang="en-US"/>
        </a:p>
      </dgm:t>
    </dgm:pt>
    <dgm:pt modelId="{C8563F57-87A2-45C5-B610-3BF019D76A1C}" type="sibTrans" cxnId="{D7E3E7B9-0EF4-4584-8FC6-384A88A59876}">
      <dgm:prSet/>
      <dgm:spPr/>
      <dgm:t>
        <a:bodyPr/>
        <a:lstStyle/>
        <a:p>
          <a:endParaRPr lang="en-US"/>
        </a:p>
      </dgm:t>
    </dgm:pt>
    <dgm:pt modelId="{57559FE5-08E7-4857-AAEC-842A447FCCD2}" type="pres">
      <dgm:prSet presAssocID="{48543E30-EA61-4DBE-860E-FDFF05332259}" presName="Name0" presStyleCnt="0">
        <dgm:presLayoutVars>
          <dgm:dir/>
        </dgm:presLayoutVars>
      </dgm:prSet>
      <dgm:spPr/>
    </dgm:pt>
    <dgm:pt modelId="{95AD5C7D-1E48-4A3C-9018-E121BDEAF814}" type="pres">
      <dgm:prSet presAssocID="{0474D1A2-AFA7-4887-8425-861F7FDAF076}" presName="noChildren" presStyleCnt="0"/>
      <dgm:spPr/>
    </dgm:pt>
    <dgm:pt modelId="{EDFA9D4F-BECB-4BDF-810D-B021142774CA}" type="pres">
      <dgm:prSet presAssocID="{0474D1A2-AFA7-4887-8425-861F7FDAF076}" presName="gap" presStyleCnt="0"/>
      <dgm:spPr/>
    </dgm:pt>
    <dgm:pt modelId="{79278D3C-6310-4F29-97FD-42D5495BD884}" type="pres">
      <dgm:prSet presAssocID="{0474D1A2-AFA7-4887-8425-861F7FDAF076}" presName="medCircle2" presStyleLbl="vennNode1" presStyleIdx="0" presStyleCnt="3"/>
      <dgm:spPr/>
    </dgm:pt>
    <dgm:pt modelId="{D3C2614F-C0EB-4893-9E91-F6EBB3C63A7F}" type="pres">
      <dgm:prSet presAssocID="{0474D1A2-AFA7-4887-8425-861F7FDAF076}" presName="txLvlOnly1" presStyleLbl="revTx" presStyleIdx="0" presStyleCnt="3"/>
      <dgm:spPr/>
    </dgm:pt>
    <dgm:pt modelId="{E21EA496-A4E1-4BE9-8A1C-E3918B7B639C}" type="pres">
      <dgm:prSet presAssocID="{6EBA6263-57B9-487E-B390-26C8B70B65CE}" presName="noChildren" presStyleCnt="0"/>
      <dgm:spPr/>
    </dgm:pt>
    <dgm:pt modelId="{08BBDF84-8138-4861-983C-A2C69C1703C9}" type="pres">
      <dgm:prSet presAssocID="{6EBA6263-57B9-487E-B390-26C8B70B65CE}" presName="gap" presStyleCnt="0"/>
      <dgm:spPr/>
    </dgm:pt>
    <dgm:pt modelId="{59F5DFEC-9EA1-491E-92BF-F6B7A695DE2A}" type="pres">
      <dgm:prSet presAssocID="{6EBA6263-57B9-487E-B390-26C8B70B65CE}" presName="medCircle2" presStyleLbl="vennNode1" presStyleIdx="1" presStyleCnt="3"/>
      <dgm:spPr/>
    </dgm:pt>
    <dgm:pt modelId="{34FF17D6-2274-48F4-8671-FC635CC8FB69}" type="pres">
      <dgm:prSet presAssocID="{6EBA6263-57B9-487E-B390-26C8B70B65CE}" presName="txLvlOnly1" presStyleLbl="revTx" presStyleIdx="1" presStyleCnt="3"/>
      <dgm:spPr/>
    </dgm:pt>
    <dgm:pt modelId="{43BF719E-36A8-4E35-AC2F-6F8C908F7C51}" type="pres">
      <dgm:prSet presAssocID="{2E7219D0-F955-4FC0-95B2-3FF430F14BF2}" presName="noChildren" presStyleCnt="0"/>
      <dgm:spPr/>
    </dgm:pt>
    <dgm:pt modelId="{183558C9-9B88-4523-BD42-F3C163625798}" type="pres">
      <dgm:prSet presAssocID="{2E7219D0-F955-4FC0-95B2-3FF430F14BF2}" presName="gap" presStyleCnt="0"/>
      <dgm:spPr/>
    </dgm:pt>
    <dgm:pt modelId="{EF348A0A-E6E1-4BB1-A399-95C60C04DD46}" type="pres">
      <dgm:prSet presAssocID="{2E7219D0-F955-4FC0-95B2-3FF430F14BF2}" presName="medCircle2" presStyleLbl="vennNode1" presStyleIdx="2" presStyleCnt="3"/>
      <dgm:spPr/>
    </dgm:pt>
    <dgm:pt modelId="{F1B1A013-2BC7-4ADC-83A9-00042A037ABA}" type="pres">
      <dgm:prSet presAssocID="{2E7219D0-F955-4FC0-95B2-3FF430F14BF2}" presName="txLvlOnly1" presStyleLbl="revTx" presStyleIdx="2" presStyleCnt="3"/>
      <dgm:spPr/>
    </dgm:pt>
  </dgm:ptLst>
  <dgm:cxnLst>
    <dgm:cxn modelId="{83235F41-89C9-4AD4-AD30-2C92C5502E1F}" type="presOf" srcId="{2E7219D0-F955-4FC0-95B2-3FF430F14BF2}" destId="{F1B1A013-2BC7-4ADC-83A9-00042A037ABA}" srcOrd="0" destOrd="0" presId="urn:microsoft.com/office/officeart/2008/layout/VerticalCircleList"/>
    <dgm:cxn modelId="{76D66F52-404A-4225-B42B-EE9B1FDF1A8C}" srcId="{48543E30-EA61-4DBE-860E-FDFF05332259}" destId="{6EBA6263-57B9-487E-B390-26C8B70B65CE}" srcOrd="1" destOrd="0" parTransId="{69197FD0-1505-47F5-B309-94F4D12996F7}" sibTransId="{CA90AD96-D58C-4555-9649-23379545EE5E}"/>
    <dgm:cxn modelId="{3ADC3978-1B52-4472-9517-74FEDD1B6148}" srcId="{48543E30-EA61-4DBE-860E-FDFF05332259}" destId="{0474D1A2-AFA7-4887-8425-861F7FDAF076}" srcOrd="0" destOrd="0" parTransId="{A1FF6244-4E78-4AB1-BA22-A79442FE2BDE}" sibTransId="{72DA2CC3-CA27-4A4B-B0B8-E33433D8B19B}"/>
    <dgm:cxn modelId="{615F7D91-88C6-4DF8-9B94-DD447EC962E2}" type="presOf" srcId="{6EBA6263-57B9-487E-B390-26C8B70B65CE}" destId="{34FF17D6-2274-48F4-8671-FC635CC8FB69}" srcOrd="0" destOrd="0" presId="urn:microsoft.com/office/officeart/2008/layout/VerticalCircleList"/>
    <dgm:cxn modelId="{F732CD9A-5C01-4851-B930-950FD3F8075A}" type="presOf" srcId="{48543E30-EA61-4DBE-860E-FDFF05332259}" destId="{57559FE5-08E7-4857-AAEC-842A447FCCD2}" srcOrd="0" destOrd="0" presId="urn:microsoft.com/office/officeart/2008/layout/VerticalCircleList"/>
    <dgm:cxn modelId="{D7E3E7B9-0EF4-4584-8FC6-384A88A59876}" srcId="{48543E30-EA61-4DBE-860E-FDFF05332259}" destId="{2E7219D0-F955-4FC0-95B2-3FF430F14BF2}" srcOrd="2" destOrd="0" parTransId="{9CBF941F-E77A-4476-91AA-D8F69D767592}" sibTransId="{C8563F57-87A2-45C5-B610-3BF019D76A1C}"/>
    <dgm:cxn modelId="{E265D8CD-1409-4D65-B194-C2EF6F50CD63}" type="presOf" srcId="{0474D1A2-AFA7-4887-8425-861F7FDAF076}" destId="{D3C2614F-C0EB-4893-9E91-F6EBB3C63A7F}" srcOrd="0" destOrd="0" presId="urn:microsoft.com/office/officeart/2008/layout/VerticalCircleList"/>
    <dgm:cxn modelId="{F4926D74-0AC5-4D65-B138-A9184CA22A38}" type="presParOf" srcId="{57559FE5-08E7-4857-AAEC-842A447FCCD2}" destId="{95AD5C7D-1E48-4A3C-9018-E121BDEAF814}" srcOrd="0" destOrd="0" presId="urn:microsoft.com/office/officeart/2008/layout/VerticalCircleList"/>
    <dgm:cxn modelId="{38DF2FAF-F0CD-48A4-B018-5475B6E4D49F}" type="presParOf" srcId="{95AD5C7D-1E48-4A3C-9018-E121BDEAF814}" destId="{EDFA9D4F-BECB-4BDF-810D-B021142774CA}" srcOrd="0" destOrd="0" presId="urn:microsoft.com/office/officeart/2008/layout/VerticalCircleList"/>
    <dgm:cxn modelId="{57DB1C14-B79A-4798-AB3F-4DF53676E2F0}" type="presParOf" srcId="{95AD5C7D-1E48-4A3C-9018-E121BDEAF814}" destId="{79278D3C-6310-4F29-97FD-42D5495BD884}" srcOrd="1" destOrd="0" presId="urn:microsoft.com/office/officeart/2008/layout/VerticalCircleList"/>
    <dgm:cxn modelId="{1CB266B6-308F-4BD2-BFF7-39F032284AE6}" type="presParOf" srcId="{95AD5C7D-1E48-4A3C-9018-E121BDEAF814}" destId="{D3C2614F-C0EB-4893-9E91-F6EBB3C63A7F}" srcOrd="2" destOrd="0" presId="urn:microsoft.com/office/officeart/2008/layout/VerticalCircleList"/>
    <dgm:cxn modelId="{4377EAB1-E38B-4FA7-A046-BA6EE46D510B}" type="presParOf" srcId="{57559FE5-08E7-4857-AAEC-842A447FCCD2}" destId="{E21EA496-A4E1-4BE9-8A1C-E3918B7B639C}" srcOrd="1" destOrd="0" presId="urn:microsoft.com/office/officeart/2008/layout/VerticalCircleList"/>
    <dgm:cxn modelId="{BF1E3A3C-6145-47B7-AF33-26FD0DBA6C8B}" type="presParOf" srcId="{E21EA496-A4E1-4BE9-8A1C-E3918B7B639C}" destId="{08BBDF84-8138-4861-983C-A2C69C1703C9}" srcOrd="0" destOrd="0" presId="urn:microsoft.com/office/officeart/2008/layout/VerticalCircleList"/>
    <dgm:cxn modelId="{781B1823-DBFC-4600-A819-476F2BA34B2A}" type="presParOf" srcId="{E21EA496-A4E1-4BE9-8A1C-E3918B7B639C}" destId="{59F5DFEC-9EA1-491E-92BF-F6B7A695DE2A}" srcOrd="1" destOrd="0" presId="urn:microsoft.com/office/officeart/2008/layout/VerticalCircleList"/>
    <dgm:cxn modelId="{27202B30-D851-49E3-B9AB-B4C789ECCA43}" type="presParOf" srcId="{E21EA496-A4E1-4BE9-8A1C-E3918B7B639C}" destId="{34FF17D6-2274-48F4-8671-FC635CC8FB69}" srcOrd="2" destOrd="0" presId="urn:microsoft.com/office/officeart/2008/layout/VerticalCircleList"/>
    <dgm:cxn modelId="{F838FF75-48E0-4AC3-951A-BBC7BA06A6C0}" type="presParOf" srcId="{57559FE5-08E7-4857-AAEC-842A447FCCD2}" destId="{43BF719E-36A8-4E35-AC2F-6F8C908F7C51}" srcOrd="2" destOrd="0" presId="urn:microsoft.com/office/officeart/2008/layout/VerticalCircleList"/>
    <dgm:cxn modelId="{1066A8E7-7FE9-44FD-AE40-F6F0E666C31D}" type="presParOf" srcId="{43BF719E-36A8-4E35-AC2F-6F8C908F7C51}" destId="{183558C9-9B88-4523-BD42-F3C163625798}" srcOrd="0" destOrd="0" presId="urn:microsoft.com/office/officeart/2008/layout/VerticalCircleList"/>
    <dgm:cxn modelId="{FBF4BC50-F1F0-42A3-AB8A-8D92E3F8A1C5}" type="presParOf" srcId="{43BF719E-36A8-4E35-AC2F-6F8C908F7C51}" destId="{EF348A0A-E6E1-4BB1-A399-95C60C04DD46}" srcOrd="1" destOrd="0" presId="urn:microsoft.com/office/officeart/2008/layout/VerticalCircleList"/>
    <dgm:cxn modelId="{854BBD85-E90E-444E-8C27-C4F9BF46C41B}" type="presParOf" srcId="{43BF719E-36A8-4E35-AC2F-6F8C908F7C51}" destId="{F1B1A013-2BC7-4ADC-83A9-00042A037A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18BFBF-6D3F-42AE-B140-C325F2982BC6}" type="doc">
      <dgm:prSet loTypeId="urn:microsoft.com/office/officeart/2005/8/layout/pyramid3" loCatId="pyramid" qsTypeId="urn:microsoft.com/office/officeart/2005/8/quickstyle/simple1" qsCatId="simple" csTypeId="urn:microsoft.com/office/officeart/2005/8/colors/accent1_5" csCatId="accent1" phldr="1"/>
      <dgm:spPr/>
    </dgm:pt>
    <dgm:pt modelId="{A22AE04A-F174-4D1D-AE67-76792F785018}">
      <dgm:prSet phldrT="[Text]" custT="1"/>
      <dgm:spPr/>
      <dgm:t>
        <a:bodyPr/>
        <a:lstStyle/>
        <a:p>
          <a:r>
            <a:rPr lang="en-US" sz="4800" dirty="0">
              <a:solidFill>
                <a:schemeClr val="bg1"/>
              </a:solidFill>
            </a:rPr>
            <a:t>Most résumé-worthy</a:t>
          </a:r>
        </a:p>
      </dgm:t>
    </dgm:pt>
    <dgm:pt modelId="{F2FF0DB4-7564-423B-98FE-F655E18E759D}" type="parTrans" cxnId="{3683BEE2-3C1A-4715-80AA-BDD149ED9D65}">
      <dgm:prSet/>
      <dgm:spPr/>
      <dgm:t>
        <a:bodyPr/>
        <a:lstStyle/>
        <a:p>
          <a:endParaRPr lang="en-US"/>
        </a:p>
      </dgm:t>
    </dgm:pt>
    <dgm:pt modelId="{750BD530-6974-4A34-89E6-73EBD33DE221}" type="sibTrans" cxnId="{3683BEE2-3C1A-4715-80AA-BDD149ED9D65}">
      <dgm:prSet/>
      <dgm:spPr/>
      <dgm:t>
        <a:bodyPr/>
        <a:lstStyle/>
        <a:p>
          <a:endParaRPr lang="en-US"/>
        </a:p>
      </dgm:t>
    </dgm:pt>
    <dgm:pt modelId="{8AFF26E0-6E36-4CD6-8507-703203B5A2B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Important details</a:t>
          </a:r>
        </a:p>
      </dgm:t>
    </dgm:pt>
    <dgm:pt modelId="{952D4990-DA1C-4EC1-BE54-7CC6C3576108}" type="parTrans" cxnId="{4BB655D3-E362-47A4-A6D7-490753DDA137}">
      <dgm:prSet/>
      <dgm:spPr/>
      <dgm:t>
        <a:bodyPr/>
        <a:lstStyle/>
        <a:p>
          <a:endParaRPr lang="en-US"/>
        </a:p>
      </dgm:t>
    </dgm:pt>
    <dgm:pt modelId="{C3670008-D60D-4431-86D9-86F2C562145F}" type="sibTrans" cxnId="{4BB655D3-E362-47A4-A6D7-490753DDA137}">
      <dgm:prSet/>
      <dgm:spPr/>
      <dgm:t>
        <a:bodyPr/>
        <a:lstStyle/>
        <a:p>
          <a:endParaRPr lang="en-US"/>
        </a:p>
      </dgm:t>
    </dgm:pt>
    <dgm:pt modelId="{2F13973C-A611-4313-8F1D-61BCD0E4C265}">
      <dgm:prSet phldrT="[Text]" custT="1"/>
      <dgm:spPr/>
      <dgm:t>
        <a:bodyPr anchor="t"/>
        <a:lstStyle/>
        <a:p>
          <a:r>
            <a:rPr lang="en-US" sz="3000" dirty="0">
              <a:solidFill>
                <a:schemeClr val="bg1"/>
              </a:solidFill>
            </a:rPr>
            <a:t>Other info</a:t>
          </a:r>
        </a:p>
      </dgm:t>
    </dgm:pt>
    <dgm:pt modelId="{7C1AC23C-28FB-4C81-B2DF-550A43F823FF}" type="parTrans" cxnId="{4ABFDC60-62C2-4175-AFD2-4BA6D3FA1707}">
      <dgm:prSet/>
      <dgm:spPr/>
      <dgm:t>
        <a:bodyPr/>
        <a:lstStyle/>
        <a:p>
          <a:endParaRPr lang="en-US"/>
        </a:p>
      </dgm:t>
    </dgm:pt>
    <dgm:pt modelId="{93128974-34B0-456F-B668-08D5037A6C22}" type="sibTrans" cxnId="{4ABFDC60-62C2-4175-AFD2-4BA6D3FA1707}">
      <dgm:prSet/>
      <dgm:spPr/>
      <dgm:t>
        <a:bodyPr/>
        <a:lstStyle/>
        <a:p>
          <a:endParaRPr lang="en-US"/>
        </a:p>
      </dgm:t>
    </dgm:pt>
    <dgm:pt modelId="{6AA879E2-82CB-413D-B8C3-C4F3988C5295}">
      <dgm:prSet phldrT="[Text]"/>
      <dgm:spPr/>
      <dgm:t>
        <a:bodyPr/>
        <a:lstStyle/>
        <a:p>
          <a:r>
            <a:rPr lang="en-US" dirty="0"/>
            <a:t>Who</a:t>
          </a:r>
        </a:p>
      </dgm:t>
    </dgm:pt>
    <dgm:pt modelId="{77FBB136-0D59-4CAD-82E3-7797B99BB0D4}" type="parTrans" cxnId="{28EAF148-4BF5-4D82-AE83-AD61298F3ADF}">
      <dgm:prSet/>
      <dgm:spPr/>
      <dgm:t>
        <a:bodyPr/>
        <a:lstStyle/>
        <a:p>
          <a:endParaRPr lang="en-US"/>
        </a:p>
      </dgm:t>
    </dgm:pt>
    <dgm:pt modelId="{C1FB99F2-918B-4B3C-89C4-29D9A0E6D3AA}" type="sibTrans" cxnId="{28EAF148-4BF5-4D82-AE83-AD61298F3ADF}">
      <dgm:prSet/>
      <dgm:spPr/>
      <dgm:t>
        <a:bodyPr/>
        <a:lstStyle/>
        <a:p>
          <a:endParaRPr lang="en-US"/>
        </a:p>
      </dgm:t>
    </dgm:pt>
    <dgm:pt modelId="{1CE75C61-79BE-468F-8F7D-0496C507724E}">
      <dgm:prSet phldrT="[Text]"/>
      <dgm:spPr/>
      <dgm:t>
        <a:bodyPr/>
        <a:lstStyle/>
        <a:p>
          <a:r>
            <a:rPr lang="en-US" dirty="0"/>
            <a:t>What</a:t>
          </a:r>
        </a:p>
      </dgm:t>
    </dgm:pt>
    <dgm:pt modelId="{F81A59E5-D60D-40B4-9155-80FFA8EE55FB}" type="parTrans" cxnId="{0CE53884-D1E7-4A31-B95C-F2F30A32E6A2}">
      <dgm:prSet/>
      <dgm:spPr/>
      <dgm:t>
        <a:bodyPr/>
        <a:lstStyle/>
        <a:p>
          <a:endParaRPr lang="en-US"/>
        </a:p>
      </dgm:t>
    </dgm:pt>
    <dgm:pt modelId="{4865C591-6AB2-401E-A616-32ECB29575B3}" type="sibTrans" cxnId="{0CE53884-D1E7-4A31-B95C-F2F30A32E6A2}">
      <dgm:prSet/>
      <dgm:spPr/>
      <dgm:t>
        <a:bodyPr/>
        <a:lstStyle/>
        <a:p>
          <a:endParaRPr lang="en-US"/>
        </a:p>
      </dgm:t>
    </dgm:pt>
    <dgm:pt modelId="{0F89F6D4-C4DF-4611-ABAB-A6D39F324C67}">
      <dgm:prSet phldrT="[Text]"/>
      <dgm:spPr/>
      <dgm:t>
        <a:bodyPr/>
        <a:lstStyle/>
        <a:p>
          <a:r>
            <a:rPr lang="en-US" dirty="0"/>
            <a:t>When</a:t>
          </a:r>
        </a:p>
      </dgm:t>
    </dgm:pt>
    <dgm:pt modelId="{1E289507-72C0-4115-A8CA-AC934A183713}" type="parTrans" cxnId="{7FCF9A49-9427-4922-AB64-4664312D0D74}">
      <dgm:prSet/>
      <dgm:spPr/>
      <dgm:t>
        <a:bodyPr/>
        <a:lstStyle/>
        <a:p>
          <a:endParaRPr lang="en-US"/>
        </a:p>
      </dgm:t>
    </dgm:pt>
    <dgm:pt modelId="{CFAAACBF-6105-4855-A6D3-DA75E66F895A}" type="sibTrans" cxnId="{7FCF9A49-9427-4922-AB64-4664312D0D74}">
      <dgm:prSet/>
      <dgm:spPr/>
      <dgm:t>
        <a:bodyPr/>
        <a:lstStyle/>
        <a:p>
          <a:endParaRPr lang="en-US"/>
        </a:p>
      </dgm:t>
    </dgm:pt>
    <dgm:pt modelId="{610D42DE-7129-4132-ACF7-C5F9E9373E65}">
      <dgm:prSet phldrT="[Text]"/>
      <dgm:spPr/>
      <dgm:t>
        <a:bodyPr/>
        <a:lstStyle/>
        <a:p>
          <a:r>
            <a:rPr lang="en-US" dirty="0"/>
            <a:t>Where</a:t>
          </a:r>
        </a:p>
      </dgm:t>
    </dgm:pt>
    <dgm:pt modelId="{76AFC8AD-0735-4162-B49C-FB4AA5233C04}" type="parTrans" cxnId="{64173C43-55C8-4CDD-B911-BEFF97DE8FAF}">
      <dgm:prSet/>
      <dgm:spPr/>
      <dgm:t>
        <a:bodyPr/>
        <a:lstStyle/>
        <a:p>
          <a:endParaRPr lang="en-US"/>
        </a:p>
      </dgm:t>
    </dgm:pt>
    <dgm:pt modelId="{87CAC015-22D8-4455-9041-0306EBA0C3C8}" type="sibTrans" cxnId="{64173C43-55C8-4CDD-B911-BEFF97DE8FAF}">
      <dgm:prSet/>
      <dgm:spPr/>
      <dgm:t>
        <a:bodyPr/>
        <a:lstStyle/>
        <a:p>
          <a:endParaRPr lang="en-US"/>
        </a:p>
      </dgm:t>
    </dgm:pt>
    <dgm:pt modelId="{37F4B134-5E04-4954-B769-14D09E4E379B}">
      <dgm:prSet phldrT="[Text]"/>
      <dgm:spPr/>
      <dgm:t>
        <a:bodyPr/>
        <a:lstStyle/>
        <a:p>
          <a:r>
            <a:rPr lang="en-US" dirty="0"/>
            <a:t>Why</a:t>
          </a:r>
        </a:p>
      </dgm:t>
    </dgm:pt>
    <dgm:pt modelId="{6F5FB0E0-D363-41C7-BD2B-8F2506B65A1F}" type="parTrans" cxnId="{CAE36041-6E39-4DE0-9A8F-0F8817CD8368}">
      <dgm:prSet/>
      <dgm:spPr/>
      <dgm:t>
        <a:bodyPr/>
        <a:lstStyle/>
        <a:p>
          <a:endParaRPr lang="en-US"/>
        </a:p>
      </dgm:t>
    </dgm:pt>
    <dgm:pt modelId="{72925982-2EDD-4F28-BEAB-EF37F9624C69}" type="sibTrans" cxnId="{CAE36041-6E39-4DE0-9A8F-0F8817CD8368}">
      <dgm:prSet/>
      <dgm:spPr/>
      <dgm:t>
        <a:bodyPr/>
        <a:lstStyle/>
        <a:p>
          <a:endParaRPr lang="en-US"/>
        </a:p>
      </dgm:t>
    </dgm:pt>
    <dgm:pt modelId="{053A4744-89AC-4AFF-87CC-83A7869FBD14}">
      <dgm:prSet phldrT="[Text]"/>
      <dgm:spPr/>
      <dgm:t>
        <a:bodyPr/>
        <a:lstStyle/>
        <a:p>
          <a:r>
            <a:rPr lang="en-US" dirty="0"/>
            <a:t>Notable projects</a:t>
          </a:r>
        </a:p>
      </dgm:t>
    </dgm:pt>
    <dgm:pt modelId="{A9F5D966-8FCC-4F45-A845-1B701CAC409C}" type="parTrans" cxnId="{14EEEE13-8463-42AB-A3EC-861D6CA7B4AD}">
      <dgm:prSet/>
      <dgm:spPr/>
      <dgm:t>
        <a:bodyPr/>
        <a:lstStyle/>
        <a:p>
          <a:endParaRPr lang="en-US"/>
        </a:p>
      </dgm:t>
    </dgm:pt>
    <dgm:pt modelId="{FECB5CCF-D0B0-4B64-BA4F-53907F41FA32}" type="sibTrans" cxnId="{14EEEE13-8463-42AB-A3EC-861D6CA7B4AD}">
      <dgm:prSet/>
      <dgm:spPr/>
      <dgm:t>
        <a:bodyPr/>
        <a:lstStyle/>
        <a:p>
          <a:endParaRPr lang="en-US"/>
        </a:p>
      </dgm:t>
    </dgm:pt>
    <dgm:pt modelId="{AE8D6AE3-3A1A-4A5E-91B6-37EFB38DC2FE}">
      <dgm:prSet phldrT="[Text]"/>
      <dgm:spPr/>
      <dgm:t>
        <a:bodyPr/>
        <a:lstStyle/>
        <a:p>
          <a:r>
            <a:rPr lang="en-US" dirty="0"/>
            <a:t>Major accomplishments</a:t>
          </a:r>
        </a:p>
      </dgm:t>
    </dgm:pt>
    <dgm:pt modelId="{3CAEE8E1-3222-40BF-999A-8D53203A3596}" type="parTrans" cxnId="{08E1FFE0-449B-423E-8C94-3C7A2D0F2A98}">
      <dgm:prSet/>
      <dgm:spPr/>
      <dgm:t>
        <a:bodyPr/>
        <a:lstStyle/>
        <a:p>
          <a:endParaRPr lang="en-US"/>
        </a:p>
      </dgm:t>
    </dgm:pt>
    <dgm:pt modelId="{58DC9E58-46C8-4A82-8D7F-497AD47DE83F}" type="sibTrans" cxnId="{08E1FFE0-449B-423E-8C94-3C7A2D0F2A98}">
      <dgm:prSet/>
      <dgm:spPr/>
      <dgm:t>
        <a:bodyPr/>
        <a:lstStyle/>
        <a:p>
          <a:endParaRPr lang="en-US"/>
        </a:p>
      </dgm:t>
    </dgm:pt>
    <dgm:pt modelId="{E6053847-6B3B-439B-8ACB-71A99138E1C2}">
      <dgm:prSet phldrT="[Text]"/>
      <dgm:spPr/>
      <dgm:t>
        <a:bodyPr/>
        <a:lstStyle/>
        <a:p>
          <a:r>
            <a:rPr lang="en-US" dirty="0"/>
            <a:t>Current job information</a:t>
          </a:r>
        </a:p>
      </dgm:t>
    </dgm:pt>
    <dgm:pt modelId="{760ACF27-B7C6-4D37-9265-FFCBDD775749}" type="parTrans" cxnId="{96CD7B42-B02E-4932-ADA5-E051F202BC65}">
      <dgm:prSet/>
      <dgm:spPr/>
      <dgm:t>
        <a:bodyPr/>
        <a:lstStyle/>
        <a:p>
          <a:endParaRPr lang="en-US"/>
        </a:p>
      </dgm:t>
    </dgm:pt>
    <dgm:pt modelId="{348C28B7-F6A7-42DC-8846-A269064BE2E9}" type="sibTrans" cxnId="{96CD7B42-B02E-4932-ADA5-E051F202BC65}">
      <dgm:prSet/>
      <dgm:spPr/>
      <dgm:t>
        <a:bodyPr/>
        <a:lstStyle/>
        <a:p>
          <a:endParaRPr lang="en-US"/>
        </a:p>
      </dgm:t>
    </dgm:pt>
    <dgm:pt modelId="{EE36711F-D13C-44A3-98FA-5B10969943FF}">
      <dgm:prSet phldrT="[Text]"/>
      <dgm:spPr/>
      <dgm:t>
        <a:bodyPr/>
        <a:lstStyle/>
        <a:p>
          <a:r>
            <a:rPr lang="en-US" dirty="0"/>
            <a:t>Complete </a:t>
          </a:r>
          <a:r>
            <a:rPr lang="en-US" b="1" dirty="0"/>
            <a:t>relevant</a:t>
          </a:r>
          <a:r>
            <a:rPr lang="en-US" b="0" dirty="0"/>
            <a:t> work history</a:t>
          </a:r>
          <a:endParaRPr lang="en-US" dirty="0"/>
        </a:p>
      </dgm:t>
    </dgm:pt>
    <dgm:pt modelId="{14615B5E-5326-4F9A-A5F7-11E02BD4D979}" type="parTrans" cxnId="{1AD3CD71-CEBD-4584-9CFF-A82F3F38504A}">
      <dgm:prSet/>
      <dgm:spPr/>
      <dgm:t>
        <a:bodyPr/>
        <a:lstStyle/>
        <a:p>
          <a:endParaRPr lang="en-US"/>
        </a:p>
      </dgm:t>
    </dgm:pt>
    <dgm:pt modelId="{EA857E35-8528-40F5-8DBD-FEB20E99D9D3}" type="sibTrans" cxnId="{1AD3CD71-CEBD-4584-9CFF-A82F3F38504A}">
      <dgm:prSet/>
      <dgm:spPr/>
      <dgm:t>
        <a:bodyPr/>
        <a:lstStyle/>
        <a:p>
          <a:endParaRPr lang="en-US"/>
        </a:p>
      </dgm:t>
    </dgm:pt>
    <dgm:pt modelId="{C6541DFE-5311-4763-BADC-A970BCC54ADD}">
      <dgm:prSet phldrT="[Text]"/>
      <dgm:spPr/>
      <dgm:t>
        <a:bodyPr/>
        <a:lstStyle/>
        <a:p>
          <a:r>
            <a:rPr lang="en-US" dirty="0"/>
            <a:t>Additional details on notable projects</a:t>
          </a:r>
        </a:p>
      </dgm:t>
    </dgm:pt>
    <dgm:pt modelId="{CA725F13-2E96-47D8-801D-2444DC228F9E}" type="parTrans" cxnId="{E700B487-04F0-4605-ABC3-8AF549614892}">
      <dgm:prSet/>
      <dgm:spPr/>
      <dgm:t>
        <a:bodyPr/>
        <a:lstStyle/>
        <a:p>
          <a:endParaRPr lang="en-US"/>
        </a:p>
      </dgm:t>
    </dgm:pt>
    <dgm:pt modelId="{C8ECDD36-856C-476D-8F57-6EA6DA022D46}" type="sibTrans" cxnId="{E700B487-04F0-4605-ABC3-8AF549614892}">
      <dgm:prSet/>
      <dgm:spPr/>
      <dgm:t>
        <a:bodyPr/>
        <a:lstStyle/>
        <a:p>
          <a:endParaRPr lang="en-US"/>
        </a:p>
      </dgm:t>
    </dgm:pt>
    <dgm:pt modelId="{763F2972-E0C0-4BE4-95E4-0FE782500506}">
      <dgm:prSet phldrT="[Text]"/>
      <dgm:spPr/>
      <dgm:t>
        <a:bodyPr/>
        <a:lstStyle/>
        <a:p>
          <a:r>
            <a:rPr lang="en-US" dirty="0"/>
            <a:t>Education history</a:t>
          </a:r>
        </a:p>
      </dgm:t>
    </dgm:pt>
    <dgm:pt modelId="{6A6A0B59-BF58-4E9D-870C-3AAC6C65EB82}" type="parTrans" cxnId="{F85030E1-39E4-42C5-ABE0-397793A31B42}">
      <dgm:prSet/>
      <dgm:spPr/>
      <dgm:t>
        <a:bodyPr/>
        <a:lstStyle/>
        <a:p>
          <a:endParaRPr lang="en-US"/>
        </a:p>
      </dgm:t>
    </dgm:pt>
    <dgm:pt modelId="{F1BB6972-3C0F-4F24-92B2-237AC8457415}" type="sibTrans" cxnId="{F85030E1-39E4-42C5-ABE0-397793A31B42}">
      <dgm:prSet/>
      <dgm:spPr/>
      <dgm:t>
        <a:bodyPr/>
        <a:lstStyle/>
        <a:p>
          <a:endParaRPr lang="en-US"/>
        </a:p>
      </dgm:t>
    </dgm:pt>
    <dgm:pt modelId="{EF3B9B08-0B60-4F88-9294-29102A6B728A}" type="pres">
      <dgm:prSet presAssocID="{7718BFBF-6D3F-42AE-B140-C325F2982BC6}" presName="Name0" presStyleCnt="0">
        <dgm:presLayoutVars>
          <dgm:dir/>
          <dgm:animLvl val="lvl"/>
          <dgm:resizeHandles val="exact"/>
        </dgm:presLayoutVars>
      </dgm:prSet>
      <dgm:spPr/>
    </dgm:pt>
    <dgm:pt modelId="{1C2880C5-EA1D-4868-987D-9BAA345656E7}" type="pres">
      <dgm:prSet presAssocID="{A22AE04A-F174-4D1D-AE67-76792F785018}" presName="Name8" presStyleCnt="0"/>
      <dgm:spPr/>
    </dgm:pt>
    <dgm:pt modelId="{DFE5B91D-C487-4E99-A829-86D623FF5CD3}" type="pres">
      <dgm:prSet presAssocID="{A22AE04A-F174-4D1D-AE67-76792F785018}" presName="acctBkgd" presStyleLbl="alignAcc1" presStyleIdx="0" presStyleCnt="3"/>
      <dgm:spPr/>
    </dgm:pt>
    <dgm:pt modelId="{F6629DDF-C331-4851-8698-15A0B1DDBE0B}" type="pres">
      <dgm:prSet presAssocID="{A22AE04A-F174-4D1D-AE67-76792F785018}" presName="acctTx" presStyleLbl="alignAcc1" presStyleIdx="0" presStyleCnt="3">
        <dgm:presLayoutVars>
          <dgm:bulletEnabled val="1"/>
        </dgm:presLayoutVars>
      </dgm:prSet>
      <dgm:spPr/>
    </dgm:pt>
    <dgm:pt modelId="{8F139A00-E77C-4A51-AEBC-22EA51DD295C}" type="pres">
      <dgm:prSet presAssocID="{A22AE04A-F174-4D1D-AE67-76792F785018}" presName="level" presStyleLbl="node1" presStyleIdx="0" presStyleCnt="3">
        <dgm:presLayoutVars>
          <dgm:chMax val="1"/>
          <dgm:bulletEnabled val="1"/>
        </dgm:presLayoutVars>
      </dgm:prSet>
      <dgm:spPr/>
    </dgm:pt>
    <dgm:pt modelId="{BFF9FC62-E377-4000-86FA-6A1B3B481CDE}" type="pres">
      <dgm:prSet presAssocID="{A22AE04A-F174-4D1D-AE67-76792F7850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CF6054E-DD4F-4FFC-9EE0-A89F1ACBBD55}" type="pres">
      <dgm:prSet presAssocID="{8AFF26E0-6E36-4CD6-8507-703203B5A2B5}" presName="Name8" presStyleCnt="0"/>
      <dgm:spPr/>
    </dgm:pt>
    <dgm:pt modelId="{E46945F1-36EE-4A32-B275-668F4E940A56}" type="pres">
      <dgm:prSet presAssocID="{8AFF26E0-6E36-4CD6-8507-703203B5A2B5}" presName="acctBkgd" presStyleLbl="alignAcc1" presStyleIdx="1" presStyleCnt="3"/>
      <dgm:spPr/>
    </dgm:pt>
    <dgm:pt modelId="{2145C52B-F0FE-4E23-AF5A-1A652FD8F2D4}" type="pres">
      <dgm:prSet presAssocID="{8AFF26E0-6E36-4CD6-8507-703203B5A2B5}" presName="acctTx" presStyleLbl="alignAcc1" presStyleIdx="1" presStyleCnt="3">
        <dgm:presLayoutVars>
          <dgm:bulletEnabled val="1"/>
        </dgm:presLayoutVars>
      </dgm:prSet>
      <dgm:spPr/>
    </dgm:pt>
    <dgm:pt modelId="{1719737D-3D16-4A70-8B53-3D233CAFF434}" type="pres">
      <dgm:prSet presAssocID="{8AFF26E0-6E36-4CD6-8507-703203B5A2B5}" presName="level" presStyleLbl="node1" presStyleIdx="1" presStyleCnt="3">
        <dgm:presLayoutVars>
          <dgm:chMax val="1"/>
          <dgm:bulletEnabled val="1"/>
        </dgm:presLayoutVars>
      </dgm:prSet>
      <dgm:spPr/>
    </dgm:pt>
    <dgm:pt modelId="{AC699FD0-5838-41FB-8BC4-4B73C2F70E2E}" type="pres">
      <dgm:prSet presAssocID="{8AFF26E0-6E36-4CD6-8507-703203B5A2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C1F111D-CB39-45E9-9C01-273EFAF8F930}" type="pres">
      <dgm:prSet presAssocID="{2F13973C-A611-4313-8F1D-61BCD0E4C265}" presName="Name8" presStyleCnt="0"/>
      <dgm:spPr/>
    </dgm:pt>
    <dgm:pt modelId="{4948E03D-D825-4EFC-BEE1-8544D09ED2ED}" type="pres">
      <dgm:prSet presAssocID="{2F13973C-A611-4313-8F1D-61BCD0E4C265}" presName="acctBkgd" presStyleLbl="alignAcc1" presStyleIdx="2" presStyleCnt="3"/>
      <dgm:spPr/>
    </dgm:pt>
    <dgm:pt modelId="{391C37A4-4AD8-4F74-9D0E-8CEA1E5A07B1}" type="pres">
      <dgm:prSet presAssocID="{2F13973C-A611-4313-8F1D-61BCD0E4C265}" presName="acctTx" presStyleLbl="alignAcc1" presStyleIdx="2" presStyleCnt="3">
        <dgm:presLayoutVars>
          <dgm:bulletEnabled val="1"/>
        </dgm:presLayoutVars>
      </dgm:prSet>
      <dgm:spPr/>
    </dgm:pt>
    <dgm:pt modelId="{33EA25C2-4472-4BA8-B67D-BE3FE0FDC9A4}" type="pres">
      <dgm:prSet presAssocID="{2F13973C-A611-4313-8F1D-61BCD0E4C265}" presName="level" presStyleLbl="node1" presStyleIdx="2" presStyleCnt="3" custScaleY="74806">
        <dgm:presLayoutVars>
          <dgm:chMax val="1"/>
          <dgm:bulletEnabled val="1"/>
        </dgm:presLayoutVars>
      </dgm:prSet>
      <dgm:spPr/>
    </dgm:pt>
    <dgm:pt modelId="{21A2913C-E95E-4F48-86AF-702C3C35687F}" type="pres">
      <dgm:prSet presAssocID="{2F13973C-A611-4313-8F1D-61BCD0E4C26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453C800-AA83-48AD-B18D-690CDDE6F6D4}" type="presOf" srcId="{0F89F6D4-C4DF-4611-ABAB-A6D39F324C67}" destId="{DFE5B91D-C487-4E99-A829-86D623FF5CD3}" srcOrd="0" destOrd="2" presId="urn:microsoft.com/office/officeart/2005/8/layout/pyramid3"/>
    <dgm:cxn modelId="{12BB7F08-232D-4999-A605-C8B5AA8B5E00}" type="presOf" srcId="{37F4B134-5E04-4954-B769-14D09E4E379B}" destId="{F6629DDF-C331-4851-8698-15A0B1DDBE0B}" srcOrd="1" destOrd="4" presId="urn:microsoft.com/office/officeart/2005/8/layout/pyramid3"/>
    <dgm:cxn modelId="{CFAF0B0F-79A4-47DA-8EA2-C4909C607E9E}" type="presOf" srcId="{2F13973C-A611-4313-8F1D-61BCD0E4C265}" destId="{33EA25C2-4472-4BA8-B67D-BE3FE0FDC9A4}" srcOrd="0" destOrd="0" presId="urn:microsoft.com/office/officeart/2005/8/layout/pyramid3"/>
    <dgm:cxn modelId="{0BC37510-46E7-4CEE-8045-B00ED198FC2F}" type="presOf" srcId="{0F89F6D4-C4DF-4611-ABAB-A6D39F324C67}" destId="{F6629DDF-C331-4851-8698-15A0B1DDBE0B}" srcOrd="1" destOrd="2" presId="urn:microsoft.com/office/officeart/2005/8/layout/pyramid3"/>
    <dgm:cxn modelId="{A604FE12-E773-44C2-A9FE-65E68C1BE8F3}" type="presOf" srcId="{610D42DE-7129-4132-ACF7-C5F9E9373E65}" destId="{F6629DDF-C331-4851-8698-15A0B1DDBE0B}" srcOrd="1" destOrd="3" presId="urn:microsoft.com/office/officeart/2005/8/layout/pyramid3"/>
    <dgm:cxn modelId="{14EEEE13-8463-42AB-A3EC-861D6CA7B4AD}" srcId="{8AFF26E0-6E36-4CD6-8507-703203B5A2B5}" destId="{053A4744-89AC-4AFF-87CC-83A7869FBD14}" srcOrd="0" destOrd="0" parTransId="{A9F5D966-8FCC-4F45-A845-1B701CAC409C}" sibTransId="{FECB5CCF-D0B0-4B64-BA4F-53907F41FA32}"/>
    <dgm:cxn modelId="{8851921B-DE09-4607-8DC6-7A34AAE642F8}" type="presOf" srcId="{E6053847-6B3B-439B-8ACB-71A99138E1C2}" destId="{E46945F1-36EE-4A32-B275-668F4E940A56}" srcOrd="0" destOrd="2" presId="urn:microsoft.com/office/officeart/2005/8/layout/pyramid3"/>
    <dgm:cxn modelId="{75C6172E-5514-40B8-9CAF-A745472F9B3F}" type="presOf" srcId="{C6541DFE-5311-4763-BADC-A970BCC54ADD}" destId="{391C37A4-4AD8-4F74-9D0E-8CEA1E5A07B1}" srcOrd="1" destOrd="1" presId="urn:microsoft.com/office/officeart/2005/8/layout/pyramid3"/>
    <dgm:cxn modelId="{C16AFF3A-07E5-4143-9004-B33AC11F7BB6}" type="presOf" srcId="{610D42DE-7129-4132-ACF7-C5F9E9373E65}" destId="{DFE5B91D-C487-4E99-A829-86D623FF5CD3}" srcOrd="0" destOrd="3" presId="urn:microsoft.com/office/officeart/2005/8/layout/pyramid3"/>
    <dgm:cxn modelId="{8F85A03D-1E31-4214-9488-2AC6AEE21AEF}" type="presOf" srcId="{E6053847-6B3B-439B-8ACB-71A99138E1C2}" destId="{2145C52B-F0FE-4E23-AF5A-1A652FD8F2D4}" srcOrd="1" destOrd="2" presId="urn:microsoft.com/office/officeart/2005/8/layout/pyramid3"/>
    <dgm:cxn modelId="{4ABFDC60-62C2-4175-AFD2-4BA6D3FA1707}" srcId="{7718BFBF-6D3F-42AE-B140-C325F2982BC6}" destId="{2F13973C-A611-4313-8F1D-61BCD0E4C265}" srcOrd="2" destOrd="0" parTransId="{7C1AC23C-28FB-4C81-B2DF-550A43F823FF}" sibTransId="{93128974-34B0-456F-B668-08D5037A6C22}"/>
    <dgm:cxn modelId="{CAE36041-6E39-4DE0-9A8F-0F8817CD8368}" srcId="{A22AE04A-F174-4D1D-AE67-76792F785018}" destId="{37F4B134-5E04-4954-B769-14D09E4E379B}" srcOrd="4" destOrd="0" parTransId="{6F5FB0E0-D363-41C7-BD2B-8F2506B65A1F}" sibTransId="{72925982-2EDD-4F28-BEAB-EF37F9624C69}"/>
    <dgm:cxn modelId="{96CD7B42-B02E-4932-ADA5-E051F202BC65}" srcId="{8AFF26E0-6E36-4CD6-8507-703203B5A2B5}" destId="{E6053847-6B3B-439B-8ACB-71A99138E1C2}" srcOrd="2" destOrd="0" parTransId="{760ACF27-B7C6-4D37-9265-FFCBDD775749}" sibTransId="{348C28B7-F6A7-42DC-8846-A269064BE2E9}"/>
    <dgm:cxn modelId="{64173C43-55C8-4CDD-B911-BEFF97DE8FAF}" srcId="{A22AE04A-F174-4D1D-AE67-76792F785018}" destId="{610D42DE-7129-4132-ACF7-C5F9E9373E65}" srcOrd="3" destOrd="0" parTransId="{76AFC8AD-0735-4162-B49C-FB4AA5233C04}" sibTransId="{87CAC015-22D8-4455-9041-0306EBA0C3C8}"/>
    <dgm:cxn modelId="{0466A363-2683-43A9-A346-E8C2FE7E2B1C}" type="presOf" srcId="{C6541DFE-5311-4763-BADC-A970BCC54ADD}" destId="{4948E03D-D825-4EFC-BEE1-8544D09ED2ED}" srcOrd="0" destOrd="1" presId="urn:microsoft.com/office/officeart/2005/8/layout/pyramid3"/>
    <dgm:cxn modelId="{F54C7346-FDD4-42D6-BE6A-55028C23687E}" type="presOf" srcId="{A22AE04A-F174-4D1D-AE67-76792F785018}" destId="{8F139A00-E77C-4A51-AEBC-22EA51DD295C}" srcOrd="0" destOrd="0" presId="urn:microsoft.com/office/officeart/2005/8/layout/pyramid3"/>
    <dgm:cxn modelId="{2729D268-263C-4571-8020-0CE8BAA2DF31}" type="presOf" srcId="{6AA879E2-82CB-413D-B8C3-C4F3988C5295}" destId="{DFE5B91D-C487-4E99-A829-86D623FF5CD3}" srcOrd="0" destOrd="0" presId="urn:microsoft.com/office/officeart/2005/8/layout/pyramid3"/>
    <dgm:cxn modelId="{28EAF148-4BF5-4D82-AE83-AD61298F3ADF}" srcId="{A22AE04A-F174-4D1D-AE67-76792F785018}" destId="{6AA879E2-82CB-413D-B8C3-C4F3988C5295}" srcOrd="0" destOrd="0" parTransId="{77FBB136-0D59-4CAD-82E3-7797B99BB0D4}" sibTransId="{C1FB99F2-918B-4B3C-89C4-29D9A0E6D3AA}"/>
    <dgm:cxn modelId="{7FCF9A49-9427-4922-AB64-4664312D0D74}" srcId="{A22AE04A-F174-4D1D-AE67-76792F785018}" destId="{0F89F6D4-C4DF-4611-ABAB-A6D39F324C67}" srcOrd="2" destOrd="0" parTransId="{1E289507-72C0-4115-A8CA-AC934A183713}" sibTransId="{CFAAACBF-6105-4855-A6D3-DA75E66F895A}"/>
    <dgm:cxn modelId="{13027C4B-A437-4481-9518-F8C5F02E9F06}" type="presOf" srcId="{763F2972-E0C0-4BE4-95E4-0FE782500506}" destId="{4948E03D-D825-4EFC-BEE1-8544D09ED2ED}" srcOrd="0" destOrd="2" presId="urn:microsoft.com/office/officeart/2005/8/layout/pyramid3"/>
    <dgm:cxn modelId="{5A397051-EB7B-4489-B93B-48F9A1C63BEA}" type="presOf" srcId="{AE8D6AE3-3A1A-4A5E-91B6-37EFB38DC2FE}" destId="{2145C52B-F0FE-4E23-AF5A-1A652FD8F2D4}" srcOrd="1" destOrd="1" presId="urn:microsoft.com/office/officeart/2005/8/layout/pyramid3"/>
    <dgm:cxn modelId="{1AD3CD71-CEBD-4584-9CFF-A82F3F38504A}" srcId="{2F13973C-A611-4313-8F1D-61BCD0E4C265}" destId="{EE36711F-D13C-44A3-98FA-5B10969943FF}" srcOrd="0" destOrd="0" parTransId="{14615B5E-5326-4F9A-A5F7-11E02BD4D979}" sibTransId="{EA857E35-8528-40F5-8DBD-FEB20E99D9D3}"/>
    <dgm:cxn modelId="{C8E67375-2B72-4AB7-903E-7ADA3226C8B0}" type="presOf" srcId="{7718BFBF-6D3F-42AE-B140-C325F2982BC6}" destId="{EF3B9B08-0B60-4F88-9294-29102A6B728A}" srcOrd="0" destOrd="0" presId="urn:microsoft.com/office/officeart/2005/8/layout/pyramid3"/>
    <dgm:cxn modelId="{5C5C5A55-9D03-4445-B29D-DA65515A22F8}" type="presOf" srcId="{6AA879E2-82CB-413D-B8C3-C4F3988C5295}" destId="{F6629DDF-C331-4851-8698-15A0B1DDBE0B}" srcOrd="1" destOrd="0" presId="urn:microsoft.com/office/officeart/2005/8/layout/pyramid3"/>
    <dgm:cxn modelId="{447CE47A-A159-4266-9B7F-2C401B8E3539}" type="presOf" srcId="{053A4744-89AC-4AFF-87CC-83A7869FBD14}" destId="{2145C52B-F0FE-4E23-AF5A-1A652FD8F2D4}" srcOrd="1" destOrd="0" presId="urn:microsoft.com/office/officeart/2005/8/layout/pyramid3"/>
    <dgm:cxn modelId="{75EBDE7D-26CB-48EB-B47D-901159162547}" type="presOf" srcId="{AE8D6AE3-3A1A-4A5E-91B6-37EFB38DC2FE}" destId="{E46945F1-36EE-4A32-B275-668F4E940A56}" srcOrd="0" destOrd="1" presId="urn:microsoft.com/office/officeart/2005/8/layout/pyramid3"/>
    <dgm:cxn modelId="{0CE53884-D1E7-4A31-B95C-F2F30A32E6A2}" srcId="{A22AE04A-F174-4D1D-AE67-76792F785018}" destId="{1CE75C61-79BE-468F-8F7D-0496C507724E}" srcOrd="1" destOrd="0" parTransId="{F81A59E5-D60D-40B4-9155-80FFA8EE55FB}" sibTransId="{4865C591-6AB2-401E-A616-32ECB29575B3}"/>
    <dgm:cxn modelId="{1EE25F87-EEAC-4BC1-A309-16FF8139E167}" type="presOf" srcId="{1CE75C61-79BE-468F-8F7D-0496C507724E}" destId="{F6629DDF-C331-4851-8698-15A0B1DDBE0B}" srcOrd="1" destOrd="1" presId="urn:microsoft.com/office/officeart/2005/8/layout/pyramid3"/>
    <dgm:cxn modelId="{E700B487-04F0-4605-ABC3-8AF549614892}" srcId="{2F13973C-A611-4313-8F1D-61BCD0E4C265}" destId="{C6541DFE-5311-4763-BADC-A970BCC54ADD}" srcOrd="1" destOrd="0" parTransId="{CA725F13-2E96-47D8-801D-2444DC228F9E}" sibTransId="{C8ECDD36-856C-476D-8F57-6EA6DA022D46}"/>
    <dgm:cxn modelId="{0B56519C-7F25-462A-AE62-41F6DA112282}" type="presOf" srcId="{8AFF26E0-6E36-4CD6-8507-703203B5A2B5}" destId="{AC699FD0-5838-41FB-8BC4-4B73C2F70E2E}" srcOrd="1" destOrd="0" presId="urn:microsoft.com/office/officeart/2005/8/layout/pyramid3"/>
    <dgm:cxn modelId="{BD93829E-BBF4-46F6-BB9F-0B3E2C73F74A}" type="presOf" srcId="{EE36711F-D13C-44A3-98FA-5B10969943FF}" destId="{391C37A4-4AD8-4F74-9D0E-8CEA1E5A07B1}" srcOrd="1" destOrd="0" presId="urn:microsoft.com/office/officeart/2005/8/layout/pyramid3"/>
    <dgm:cxn modelId="{B9EAA9AB-D667-42CC-9F98-34795E5CD9DE}" type="presOf" srcId="{37F4B134-5E04-4954-B769-14D09E4E379B}" destId="{DFE5B91D-C487-4E99-A829-86D623FF5CD3}" srcOrd="0" destOrd="4" presId="urn:microsoft.com/office/officeart/2005/8/layout/pyramid3"/>
    <dgm:cxn modelId="{15D4FAAF-3941-4695-97A1-73D991707DEB}" type="presOf" srcId="{1CE75C61-79BE-468F-8F7D-0496C507724E}" destId="{DFE5B91D-C487-4E99-A829-86D623FF5CD3}" srcOrd="0" destOrd="1" presId="urn:microsoft.com/office/officeart/2005/8/layout/pyramid3"/>
    <dgm:cxn modelId="{4E3207B6-2583-4159-8979-3E9640FFB6B1}" type="presOf" srcId="{2F13973C-A611-4313-8F1D-61BCD0E4C265}" destId="{21A2913C-E95E-4F48-86AF-702C3C35687F}" srcOrd="1" destOrd="0" presId="urn:microsoft.com/office/officeart/2005/8/layout/pyramid3"/>
    <dgm:cxn modelId="{AFCDD6D1-978C-4DF9-9D86-638B7D0683A1}" type="presOf" srcId="{EE36711F-D13C-44A3-98FA-5B10969943FF}" destId="{4948E03D-D825-4EFC-BEE1-8544D09ED2ED}" srcOrd="0" destOrd="0" presId="urn:microsoft.com/office/officeart/2005/8/layout/pyramid3"/>
    <dgm:cxn modelId="{4BB655D3-E362-47A4-A6D7-490753DDA137}" srcId="{7718BFBF-6D3F-42AE-B140-C325F2982BC6}" destId="{8AFF26E0-6E36-4CD6-8507-703203B5A2B5}" srcOrd="1" destOrd="0" parTransId="{952D4990-DA1C-4EC1-BE54-7CC6C3576108}" sibTransId="{C3670008-D60D-4431-86D9-86F2C562145F}"/>
    <dgm:cxn modelId="{DD0D6EDD-6452-46EC-983B-7B4DB4259238}" type="presOf" srcId="{A22AE04A-F174-4D1D-AE67-76792F785018}" destId="{BFF9FC62-E377-4000-86FA-6A1B3B481CDE}" srcOrd="1" destOrd="0" presId="urn:microsoft.com/office/officeart/2005/8/layout/pyramid3"/>
    <dgm:cxn modelId="{08E1FFE0-449B-423E-8C94-3C7A2D0F2A98}" srcId="{8AFF26E0-6E36-4CD6-8507-703203B5A2B5}" destId="{AE8D6AE3-3A1A-4A5E-91B6-37EFB38DC2FE}" srcOrd="1" destOrd="0" parTransId="{3CAEE8E1-3222-40BF-999A-8D53203A3596}" sibTransId="{58DC9E58-46C8-4A82-8D7F-497AD47DE83F}"/>
    <dgm:cxn modelId="{F85030E1-39E4-42C5-ABE0-397793A31B42}" srcId="{2F13973C-A611-4313-8F1D-61BCD0E4C265}" destId="{763F2972-E0C0-4BE4-95E4-0FE782500506}" srcOrd="2" destOrd="0" parTransId="{6A6A0B59-BF58-4E9D-870C-3AAC6C65EB82}" sibTransId="{F1BB6972-3C0F-4F24-92B2-237AC8457415}"/>
    <dgm:cxn modelId="{CE4891E1-7B1B-47A6-B288-E85E8D202F03}" type="presOf" srcId="{763F2972-E0C0-4BE4-95E4-0FE782500506}" destId="{391C37A4-4AD8-4F74-9D0E-8CEA1E5A07B1}" srcOrd="1" destOrd="2" presId="urn:microsoft.com/office/officeart/2005/8/layout/pyramid3"/>
    <dgm:cxn modelId="{3683BEE2-3C1A-4715-80AA-BDD149ED9D65}" srcId="{7718BFBF-6D3F-42AE-B140-C325F2982BC6}" destId="{A22AE04A-F174-4D1D-AE67-76792F785018}" srcOrd="0" destOrd="0" parTransId="{F2FF0DB4-7564-423B-98FE-F655E18E759D}" sibTransId="{750BD530-6974-4A34-89E6-73EBD33DE221}"/>
    <dgm:cxn modelId="{36DC0EE6-7A8C-420C-AB60-A40C567701BE}" type="presOf" srcId="{8AFF26E0-6E36-4CD6-8507-703203B5A2B5}" destId="{1719737D-3D16-4A70-8B53-3D233CAFF434}" srcOrd="0" destOrd="0" presId="urn:microsoft.com/office/officeart/2005/8/layout/pyramid3"/>
    <dgm:cxn modelId="{B2A173E6-0A90-41EC-A351-B40A59811D33}" type="presOf" srcId="{053A4744-89AC-4AFF-87CC-83A7869FBD14}" destId="{E46945F1-36EE-4A32-B275-668F4E940A56}" srcOrd="0" destOrd="0" presId="urn:microsoft.com/office/officeart/2005/8/layout/pyramid3"/>
    <dgm:cxn modelId="{327A0058-F446-47ED-A98D-86E563043E4F}" type="presParOf" srcId="{EF3B9B08-0B60-4F88-9294-29102A6B728A}" destId="{1C2880C5-EA1D-4868-987D-9BAA345656E7}" srcOrd="0" destOrd="0" presId="urn:microsoft.com/office/officeart/2005/8/layout/pyramid3"/>
    <dgm:cxn modelId="{FBF32593-CC50-4E7B-8107-2C55789C4AFC}" type="presParOf" srcId="{1C2880C5-EA1D-4868-987D-9BAA345656E7}" destId="{DFE5B91D-C487-4E99-A829-86D623FF5CD3}" srcOrd="0" destOrd="0" presId="urn:microsoft.com/office/officeart/2005/8/layout/pyramid3"/>
    <dgm:cxn modelId="{EF33373D-8B21-4E84-B05E-108C0037E01F}" type="presParOf" srcId="{1C2880C5-EA1D-4868-987D-9BAA345656E7}" destId="{F6629DDF-C331-4851-8698-15A0B1DDBE0B}" srcOrd="1" destOrd="0" presId="urn:microsoft.com/office/officeart/2005/8/layout/pyramid3"/>
    <dgm:cxn modelId="{0BE4D1B9-DD27-4C4F-892B-4D6B3EA43B17}" type="presParOf" srcId="{1C2880C5-EA1D-4868-987D-9BAA345656E7}" destId="{8F139A00-E77C-4A51-AEBC-22EA51DD295C}" srcOrd="2" destOrd="0" presId="urn:microsoft.com/office/officeart/2005/8/layout/pyramid3"/>
    <dgm:cxn modelId="{87F3646E-76BA-43C1-813F-2A73464A03C8}" type="presParOf" srcId="{1C2880C5-EA1D-4868-987D-9BAA345656E7}" destId="{BFF9FC62-E377-4000-86FA-6A1B3B481CDE}" srcOrd="3" destOrd="0" presId="urn:microsoft.com/office/officeart/2005/8/layout/pyramid3"/>
    <dgm:cxn modelId="{DD01BE2D-A4EA-492C-B2B6-93C9CA24423E}" type="presParOf" srcId="{EF3B9B08-0B60-4F88-9294-29102A6B728A}" destId="{1CF6054E-DD4F-4FFC-9EE0-A89F1ACBBD55}" srcOrd="1" destOrd="0" presId="urn:microsoft.com/office/officeart/2005/8/layout/pyramid3"/>
    <dgm:cxn modelId="{22AAB93B-7B52-4CC7-A644-D3A7858EA5C6}" type="presParOf" srcId="{1CF6054E-DD4F-4FFC-9EE0-A89F1ACBBD55}" destId="{E46945F1-36EE-4A32-B275-668F4E940A56}" srcOrd="0" destOrd="0" presId="urn:microsoft.com/office/officeart/2005/8/layout/pyramid3"/>
    <dgm:cxn modelId="{CBF47057-9423-4FED-9A52-037F412DED85}" type="presParOf" srcId="{1CF6054E-DD4F-4FFC-9EE0-A89F1ACBBD55}" destId="{2145C52B-F0FE-4E23-AF5A-1A652FD8F2D4}" srcOrd="1" destOrd="0" presId="urn:microsoft.com/office/officeart/2005/8/layout/pyramid3"/>
    <dgm:cxn modelId="{0DAE353B-8AAA-4166-837D-D16E7555B367}" type="presParOf" srcId="{1CF6054E-DD4F-4FFC-9EE0-A89F1ACBBD55}" destId="{1719737D-3D16-4A70-8B53-3D233CAFF434}" srcOrd="2" destOrd="0" presId="urn:microsoft.com/office/officeart/2005/8/layout/pyramid3"/>
    <dgm:cxn modelId="{F7FF75F9-E982-425D-849C-C487FFC29023}" type="presParOf" srcId="{1CF6054E-DD4F-4FFC-9EE0-A89F1ACBBD55}" destId="{AC699FD0-5838-41FB-8BC4-4B73C2F70E2E}" srcOrd="3" destOrd="0" presId="urn:microsoft.com/office/officeart/2005/8/layout/pyramid3"/>
    <dgm:cxn modelId="{4D07672D-16C7-4496-B89B-607BA7563B1F}" type="presParOf" srcId="{EF3B9B08-0B60-4F88-9294-29102A6B728A}" destId="{9C1F111D-CB39-45E9-9C01-273EFAF8F930}" srcOrd="2" destOrd="0" presId="urn:microsoft.com/office/officeart/2005/8/layout/pyramid3"/>
    <dgm:cxn modelId="{121734E3-D968-4C1A-97BE-ABE224BAA8C7}" type="presParOf" srcId="{9C1F111D-CB39-45E9-9C01-273EFAF8F930}" destId="{4948E03D-D825-4EFC-BEE1-8544D09ED2ED}" srcOrd="0" destOrd="0" presId="urn:microsoft.com/office/officeart/2005/8/layout/pyramid3"/>
    <dgm:cxn modelId="{C4DF6640-ED02-45B7-A335-83371869AC6C}" type="presParOf" srcId="{9C1F111D-CB39-45E9-9C01-273EFAF8F930}" destId="{391C37A4-4AD8-4F74-9D0E-8CEA1E5A07B1}" srcOrd="1" destOrd="0" presId="urn:microsoft.com/office/officeart/2005/8/layout/pyramid3"/>
    <dgm:cxn modelId="{8ED199AB-3E0E-422E-8140-04D8C289B0BA}" type="presParOf" srcId="{9C1F111D-CB39-45E9-9C01-273EFAF8F930}" destId="{33EA25C2-4472-4BA8-B67D-BE3FE0FDC9A4}" srcOrd="2" destOrd="0" presId="urn:microsoft.com/office/officeart/2005/8/layout/pyramid3"/>
    <dgm:cxn modelId="{5B3AE9F7-9353-4A61-8358-A41E2D55C4B4}" type="presParOf" srcId="{9C1F111D-CB39-45E9-9C01-273EFAF8F930}" destId="{21A2913C-E95E-4F48-86AF-702C3C35687F}" srcOrd="3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78D3C-6310-4F29-97FD-42D5495BD884}">
      <dsp:nvSpPr>
        <dsp:cNvPr id="0" name=""/>
        <dsp:cNvSpPr/>
      </dsp:nvSpPr>
      <dsp:spPr>
        <a:xfrm>
          <a:off x="349503" y="371631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C2614F-C0EB-4893-9E91-F6EBB3C63A7F}">
      <dsp:nvSpPr>
        <dsp:cNvPr id="0" name=""/>
        <dsp:cNvSpPr/>
      </dsp:nvSpPr>
      <dsp:spPr>
        <a:xfrm>
          <a:off x="1016000" y="371631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tone</a:t>
          </a:r>
        </a:p>
      </dsp:txBody>
      <dsp:txXfrm>
        <a:off x="1016000" y="371631"/>
        <a:ext cx="7112000" cy="1332992"/>
      </dsp:txXfrm>
    </dsp:sp>
    <dsp:sp modelId="{59F5DFEC-9EA1-491E-92BF-F6B7A695DE2A}">
      <dsp:nvSpPr>
        <dsp:cNvPr id="0" name=""/>
        <dsp:cNvSpPr/>
      </dsp:nvSpPr>
      <dsp:spPr>
        <a:xfrm>
          <a:off x="349503" y="1704624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FF17D6-2274-48F4-8671-FC635CC8FB69}">
      <dsp:nvSpPr>
        <dsp:cNvPr id="0" name=""/>
        <dsp:cNvSpPr/>
      </dsp:nvSpPr>
      <dsp:spPr>
        <a:xfrm>
          <a:off x="1016000" y="1704624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Professional language</a:t>
          </a:r>
        </a:p>
      </dsp:txBody>
      <dsp:txXfrm>
        <a:off x="1016000" y="1704624"/>
        <a:ext cx="7112000" cy="1332992"/>
      </dsp:txXfrm>
    </dsp:sp>
    <dsp:sp modelId="{EF348A0A-E6E1-4BB1-A399-95C60C04DD46}">
      <dsp:nvSpPr>
        <dsp:cNvPr id="0" name=""/>
        <dsp:cNvSpPr/>
      </dsp:nvSpPr>
      <dsp:spPr>
        <a:xfrm>
          <a:off x="349503" y="3037616"/>
          <a:ext cx="1332992" cy="13329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1B1A013-2BC7-4ADC-83A9-00042A037ABA}">
      <dsp:nvSpPr>
        <dsp:cNvPr id="0" name=""/>
        <dsp:cNvSpPr/>
      </dsp:nvSpPr>
      <dsp:spPr>
        <a:xfrm>
          <a:off x="1016000" y="3037616"/>
          <a:ext cx="7112000" cy="1332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3660" rIns="0" bIns="7366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/>
            <a:t>Professional formatting</a:t>
          </a:r>
          <a:endParaRPr lang="en-US" sz="5800" kern="1200" dirty="0"/>
        </a:p>
      </dsp:txBody>
      <dsp:txXfrm>
        <a:off x="1016000" y="3037616"/>
        <a:ext cx="7112000" cy="13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5B91D-C487-4E99-A829-86D623FF5CD3}">
      <dsp:nvSpPr>
        <dsp:cNvPr id="0" name=""/>
        <dsp:cNvSpPr/>
      </dsp:nvSpPr>
      <dsp:spPr>
        <a:xfrm>
          <a:off x="4759178" y="0"/>
          <a:ext cx="3796242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Who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Where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Why</a:t>
          </a:r>
        </a:p>
      </dsp:txBody>
      <dsp:txXfrm>
        <a:off x="5817686" y="0"/>
        <a:ext cx="2737734" cy="2252713"/>
      </dsp:txXfrm>
    </dsp:sp>
    <dsp:sp modelId="{8F139A00-E77C-4A51-AEBC-22EA51DD295C}">
      <dsp:nvSpPr>
        <dsp:cNvPr id="0" name=""/>
        <dsp:cNvSpPr/>
      </dsp:nvSpPr>
      <dsp:spPr>
        <a:xfrm rot="10800000">
          <a:off x="0" y="0"/>
          <a:ext cx="5817686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solidFill>
                <a:schemeClr val="bg1"/>
              </a:solidFill>
            </a:rPr>
            <a:t>Most résumé-worthy</a:t>
          </a:r>
        </a:p>
      </dsp:txBody>
      <dsp:txXfrm rot="-10800000">
        <a:off x="1018095" y="0"/>
        <a:ext cx="3781496" cy="2252713"/>
      </dsp:txXfrm>
    </dsp:sp>
    <dsp:sp modelId="{E46945F1-36EE-4A32-B275-668F4E940A56}">
      <dsp:nvSpPr>
        <dsp:cNvPr id="0" name=""/>
        <dsp:cNvSpPr/>
      </dsp:nvSpPr>
      <dsp:spPr>
        <a:xfrm>
          <a:off x="3700670" y="2252713"/>
          <a:ext cx="4854750" cy="2252713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Major accomplishments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job information</a:t>
          </a:r>
        </a:p>
      </dsp:txBody>
      <dsp:txXfrm>
        <a:off x="4759178" y="2252713"/>
        <a:ext cx="3796242" cy="2252713"/>
      </dsp:txXfrm>
    </dsp:sp>
    <dsp:sp modelId="{1719737D-3D16-4A70-8B53-3D233CAFF434}">
      <dsp:nvSpPr>
        <dsp:cNvPr id="0" name=""/>
        <dsp:cNvSpPr/>
      </dsp:nvSpPr>
      <dsp:spPr>
        <a:xfrm rot="10800000">
          <a:off x="1058507" y="2252713"/>
          <a:ext cx="3700670" cy="2252713"/>
        </a:xfrm>
        <a:prstGeom prst="trapezoid">
          <a:avLst>
            <a:gd name="adj" fmla="val 46988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bg1"/>
              </a:solidFill>
            </a:rPr>
            <a:t>Important details</a:t>
          </a:r>
        </a:p>
      </dsp:txBody>
      <dsp:txXfrm rot="-10800000">
        <a:off x="1706125" y="2252713"/>
        <a:ext cx="2405435" cy="2252713"/>
      </dsp:txXfrm>
    </dsp:sp>
    <dsp:sp modelId="{4948E03D-D825-4EFC-BEE1-8544D09ED2ED}">
      <dsp:nvSpPr>
        <dsp:cNvPr id="0" name=""/>
        <dsp:cNvSpPr/>
      </dsp:nvSpPr>
      <dsp:spPr>
        <a:xfrm>
          <a:off x="2908843" y="4505427"/>
          <a:ext cx="5646577" cy="1685164"/>
        </a:xfrm>
        <a:prstGeom prst="nonIsoscelesTrapezoid">
          <a:avLst>
            <a:gd name="adj1" fmla="val 46988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Complete </a:t>
          </a:r>
          <a:r>
            <a:rPr lang="en-US" sz="2200" b="1" kern="1200" dirty="0"/>
            <a:t>relevant</a:t>
          </a:r>
          <a:r>
            <a:rPr lang="en-US" sz="2200" b="0" kern="1200" dirty="0"/>
            <a:t> work history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Additional details on notable projects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Education history</a:t>
          </a:r>
        </a:p>
      </dsp:txBody>
      <dsp:txXfrm>
        <a:off x="3700670" y="4505427"/>
        <a:ext cx="4854750" cy="1685164"/>
      </dsp:txXfrm>
    </dsp:sp>
    <dsp:sp modelId="{33EA25C2-4472-4BA8-B67D-BE3FE0FDC9A4}">
      <dsp:nvSpPr>
        <dsp:cNvPr id="0" name=""/>
        <dsp:cNvSpPr/>
      </dsp:nvSpPr>
      <dsp:spPr>
        <a:xfrm rot="10800000">
          <a:off x="2117015" y="4505427"/>
          <a:ext cx="1583654" cy="1685164"/>
        </a:xfrm>
        <a:prstGeom prst="trapezoid">
          <a:avLst>
            <a:gd name="adj" fmla="val 5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</a:rPr>
            <a:t>Other info</a:t>
          </a:r>
        </a:p>
      </dsp:txBody>
      <dsp:txXfrm rot="-10800000">
        <a:off x="2117015" y="4505427"/>
        <a:ext cx="1583654" cy="1685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13C8A-11F9-4768-B07B-C8C4017109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73D-A7D2-47E4-9E64-948C4CAFD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</a:t>
            </a:r>
            <a:r>
              <a:rPr lang="en-US" baseline="0" dirty="0"/>
              <a:t> of the things I love most in life– My husband, my pups, my food (I love to cook), and my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72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4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A04C5-9DE5-4446-B695-AEC521FFA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54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5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want free advice from Brent</a:t>
            </a:r>
            <a:r>
              <a:rPr lang="en-US" baseline="0" dirty="0"/>
              <a:t> Ozar or Aaron Bertrand?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15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6673D-A7D2-47E4-9E64-948C4CAFD5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3733">
                <a:solidFill>
                  <a:srgbClr val="FFFFFF"/>
                </a:solidFill>
              </a:defRPr>
            </a:lvl1pPr>
            <a:lvl2pPr marL="609585" indent="0" algn="ctr" eaLnBrk="1" latinLnBrk="0" hangingPunct="1">
              <a:buNone/>
            </a:lvl2pPr>
            <a:lvl3pPr marL="1219170" indent="0" algn="ctr" eaLnBrk="1" latinLnBrk="0" hangingPunct="1">
              <a:buNone/>
            </a:lvl3pPr>
            <a:lvl4pPr marL="1828754" indent="0" algn="ctr" eaLnBrk="1" latinLnBrk="0" hangingPunct="1">
              <a:buNone/>
            </a:lvl4pPr>
            <a:lvl5pPr marL="2438339" indent="0" algn="ctr" eaLnBrk="1" latinLnBrk="0" hangingPunct="1">
              <a:buNone/>
            </a:lvl5pPr>
            <a:lvl6pPr marL="3047924" indent="0" algn="ctr" eaLnBrk="1" latinLnBrk="0" hangingPunct="1">
              <a:buNone/>
            </a:lvl6pPr>
            <a:lvl7pPr marL="3657509" indent="0" algn="ctr" eaLnBrk="1" latinLnBrk="0" hangingPunct="1">
              <a:buNone/>
            </a:lvl7pPr>
            <a:lvl8pPr marL="4267093" indent="0" algn="ctr" eaLnBrk="1" latinLnBrk="0" hangingPunct="1">
              <a:buNone/>
            </a:lvl8pPr>
            <a:lvl9pPr marL="4876678" indent="0" algn="ctr" eaLnBrk="1" latinLnBrk="0" hangingPunct="1">
              <a:buNone/>
            </a:lvl9pPr>
            <a:extLst/>
          </a:lstStyle>
          <a:p>
            <a:pPr eaLnBrk="1" latinLnBrk="1" hangingPunct="1"/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eaLnBrk="1" latinLnBrk="0" hangingPunct="1">
              <a:defRPr kumimoji="0" sz="2667">
                <a:solidFill>
                  <a:srgbClr val="FFFFFF"/>
                </a:solidFill>
              </a:defRPr>
            </a:lvl1pPr>
            <a:extLst/>
          </a:lstStyle>
          <a:p>
            <a:fld id="{B61BEF0D-F0BB-DE4B-95CE-6DB70DBA9567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37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4267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2267"/>
            </a:lvl1pPr>
            <a:lvl2pPr eaLnBrk="1" latinLnBrk="0" hangingPunct="1">
              <a:buFontTx/>
              <a:buNone/>
              <a:defRPr kumimoji="0" sz="1600"/>
            </a:lvl2pPr>
            <a:lvl3pPr eaLnBrk="1" latinLnBrk="0" hangingPunct="1">
              <a:buFontTx/>
              <a:buNone/>
              <a:defRPr kumimoji="0" sz="1333"/>
            </a:lvl3pPr>
            <a:lvl4pPr eaLnBrk="1" latinLnBrk="0" hangingPunct="1">
              <a:buFontTx/>
              <a:buNone/>
              <a:defRPr kumimoji="0" sz="1200"/>
            </a:lvl4pPr>
            <a:lvl5pPr eaLnBrk="1" latinLnBrk="0" hangingPunct="1">
              <a:buFontTx/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sz="3733" b="0">
                <a:solidFill>
                  <a:srgbClr val="FFFFFF"/>
                </a:solidFill>
              </a:defRPr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0"/>
            <a:ext cx="3556000" cy="365125"/>
          </a:xfrm>
          <a:prstGeom prst="rect">
            <a:avLst/>
          </a:prstGeom>
        </p:spPr>
        <p:txBody>
          <a:bodyPr rtlCol="0"/>
          <a:lstStyle/>
          <a:p>
            <a:fld id="{B61BEF0D-F0BB-DE4B-95CE-6DB70DBA9567}" type="datetimeFigureOut">
              <a:rPr lang="en-US" smtClean="0"/>
              <a:pPr/>
              <a:t>5/18/2018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9"/>
          </a:xfrm>
        </p:spPr>
        <p:txBody>
          <a:bodyPr rtlCol="0"/>
          <a:lstStyle>
            <a:lvl1pPr eaLnBrk="1" latinLnBrk="0" hangingPunct="1">
              <a:defRPr kumimoji="0" sz="3733"/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  <a:prstGeom prst="rect">
            <a:avLst/>
          </a:prstGeom>
        </p:spPr>
        <p:txBody>
          <a:bodyPr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50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sz="3733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1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1"/>
            <a:ext cx="9497484" cy="3534097"/>
          </a:xfrm>
        </p:spPr>
        <p:txBody>
          <a:bodyPr anchor="t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sz="5867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sz="320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1828801" y="-183352"/>
            <a:ext cx="9497484" cy="1673225"/>
          </a:xfrm>
        </p:spPr>
        <p:txBody>
          <a:bodyPr anchor="b">
            <a:normAutofit/>
          </a:bodyPr>
          <a:lstStyle>
            <a:lvl1pPr eaLnBrk="1" latinLnBrk="0" hangingPunct="1">
              <a:buNone/>
              <a:defRPr kumimoji="0" sz="2800">
                <a:solidFill>
                  <a:schemeClr val="bg2"/>
                </a:solidFill>
              </a:defRPr>
            </a:lvl1pPr>
            <a:lvl2pPr eaLnBrk="1" latinLnBrk="0" hangingPunct="1">
              <a:buNone/>
              <a:defRPr kumimoji="0" sz="24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2133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867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5" name="Rectangle 1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59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1396093"/>
            <a:ext cx="10871200" cy="48681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5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347107"/>
            <a:ext cx="5181600" cy="4814460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14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883331"/>
          </a:xfrm>
        </p:spPr>
        <p:txBody>
          <a:bodyPr anchor="b"/>
          <a:lstStyle>
            <a:lvl1pPr eaLnBrk="1" latinLnBrk="0" hangingPunct="1">
              <a:defRPr kumimoji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155371"/>
            <a:ext cx="5181600" cy="3909586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342852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342852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667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1" hangingPunct="1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504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38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2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5" name="Rectangle 4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0" name="Rectangle 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6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883331"/>
          </a:xfrm>
        </p:spPr>
        <p:txBody>
          <a:bodyPr anchor="b"/>
          <a:lstStyle>
            <a:lvl1pPr algn="l" eaLnBrk="1" latinLnBrk="0" hangingPunct="1">
              <a:buNone/>
              <a:defRPr kumimoji="0" sz="5600" b="0"/>
            </a:lvl1pPr>
            <a:extLst/>
          </a:lstStyle>
          <a:p>
            <a:pPr eaLnBrk="1" latinLnBrk="1" hangingPunct="1"/>
            <a:r>
              <a:rPr lang="en-US"/>
              <a:t>Click to edit Master title style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  <a:extLst/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363436"/>
            <a:ext cx="2133600" cy="4707164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333"/>
              </a:spcAft>
              <a:buNone/>
              <a:defRPr kumimoji="0" sz="2400"/>
            </a:lvl1pPr>
            <a:lvl2pPr eaLnBrk="1" latinLnBrk="0" hangingPunct="1">
              <a:buNone/>
              <a:defRPr kumimoji="0" sz="1600"/>
            </a:lvl2pPr>
            <a:lvl3pPr eaLnBrk="1" latinLnBrk="0" hangingPunct="1">
              <a:buNone/>
              <a:defRPr kumimoji="0" sz="1333"/>
            </a:lvl3pPr>
            <a:lvl4pPr eaLnBrk="1" latinLnBrk="0" hangingPunct="1">
              <a:buNone/>
              <a:defRPr kumimoji="0" sz="1200"/>
            </a:lvl4pPr>
            <a:lvl5pPr eaLnBrk="1" latinLnBrk="0" hangingPunct="1">
              <a:buNone/>
              <a:defRPr kumimoji="0" sz="1200"/>
            </a:lvl5pPr>
            <a:extLst/>
          </a:lstStyle>
          <a:p>
            <a:pPr lvl="0" eaLnBrk="1" latinLnBrk="1" hangingPunct="1"/>
            <a:r>
              <a:rPr lang="en-US" dirty="0"/>
              <a:t>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363436"/>
            <a:ext cx="8534400" cy="4808764"/>
          </a:xfrm>
        </p:spPr>
        <p:txBody>
          <a:bodyPr/>
          <a:lstStyle/>
          <a:p>
            <a:pPr lvl="0" eaLnBrk="1" latinLnBrk="1" hangingPunct="1"/>
            <a:r>
              <a:rPr lang="en-US"/>
              <a:t>Edit Master text styles</a:t>
            </a:r>
          </a:p>
          <a:p>
            <a:pPr lvl="1" eaLnBrk="1" latinLnBrk="1" hangingPunct="1"/>
            <a:r>
              <a:rPr lang="en-US"/>
              <a:t>Second level</a:t>
            </a:r>
          </a:p>
          <a:p>
            <a:pPr lvl="2" eaLnBrk="1" latinLnBrk="1" hangingPunct="1"/>
            <a:r>
              <a:rPr lang="en-US"/>
              <a:t>Third level</a:t>
            </a:r>
          </a:p>
          <a:p>
            <a:pPr lvl="3" eaLnBrk="1" latinLnBrk="1" hangingPunct="1"/>
            <a:r>
              <a:rPr lang="en-US"/>
              <a:t>Fourth level</a:t>
            </a:r>
          </a:p>
          <a:p>
            <a:pPr lvl="4" eaLnBrk="1" latinLnBrk="1" hangingPunct="1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57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344933"/>
            <a:ext cx="10871200" cy="4781547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dirty="0"/>
              <a:t>Edit Master text styles</a:t>
            </a:r>
          </a:p>
          <a:p>
            <a:pPr lvl="1" eaLnBrk="1" latinLnBrk="1" hangingPunct="1"/>
            <a:r>
              <a:rPr kumimoji="0" lang="en-US" dirty="0"/>
              <a:t>Second level</a:t>
            </a:r>
          </a:p>
          <a:p>
            <a:pPr lvl="2" eaLnBrk="1" latinLnBrk="1" hangingPunct="1"/>
            <a:r>
              <a:rPr kumimoji="0" lang="en-US" dirty="0"/>
              <a:t>Third level</a:t>
            </a:r>
          </a:p>
          <a:p>
            <a:pPr lvl="3" eaLnBrk="1" latinLnBrk="1" hangingPunct="1"/>
            <a:r>
              <a:rPr kumimoji="0" lang="en-US" dirty="0"/>
              <a:t>Fourth level</a:t>
            </a:r>
          </a:p>
          <a:p>
            <a:pPr lvl="4" eaLnBrk="1" latinLnBrk="1" hangingPunct="1"/>
            <a:r>
              <a:rPr kumimoji="0"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03023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0" y="1056915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9" name="Rectangle 8"/>
          <p:cNvSpPr/>
          <p:nvPr/>
        </p:nvSpPr>
        <p:spPr>
          <a:xfrm>
            <a:off x="787400" y="1048748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 sz="24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040811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67" b="1">
                <a:solidFill>
                  <a:srgbClr val="FFFFFF"/>
                </a:solidFill>
              </a:defRPr>
            </a:lvl1pPr>
            <a:extLst/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91485"/>
            <a:ext cx="10871200" cy="935264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/>
              <a:t>Click to edit Master title style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1" name="Rectangle 10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2" name="TextBox 11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17" name="Rectangle 16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5250753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www.am2.co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494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20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1" r:id="rId11"/>
    <p:sldLayoutId id="2147483722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56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26709" indent="-426709" algn="l" rtl="0" eaLnBrk="1" latinLnBrk="0" hangingPunct="1">
        <a:spcBef>
          <a:spcPts val="933"/>
        </a:spcBef>
        <a:buClr>
          <a:schemeClr val="accent2"/>
        </a:buClr>
        <a:buSzPct val="60000"/>
        <a:buFont typeface="Wingdings"/>
        <a:buChar char=""/>
        <a:defRPr kumimoji="0" sz="3867" kern="1200">
          <a:solidFill>
            <a:schemeClr val="tx1"/>
          </a:solidFill>
          <a:latin typeface="+mn-lt"/>
          <a:ea typeface="+mn-ea"/>
          <a:cs typeface="+mn-cs"/>
        </a:defRPr>
      </a:lvl1pPr>
      <a:lvl2pPr marL="853419" indent="-365751" algn="l" rtl="0" eaLnBrk="1" latinLnBrk="0" hangingPunct="1">
        <a:spcBef>
          <a:spcPts val="733"/>
        </a:spcBef>
        <a:buClr>
          <a:schemeClr val="accent1"/>
        </a:buClr>
        <a:buSzPct val="70000"/>
        <a:buFont typeface="Wingdings 2"/>
        <a:buChar char="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304792" algn="l" rtl="0" eaLnBrk="1" latinLnBrk="0" hangingPunct="1">
        <a:spcBef>
          <a:spcPts val="667"/>
        </a:spcBef>
        <a:buClr>
          <a:schemeClr val="accent2"/>
        </a:buClr>
        <a:buSzPct val="75000"/>
        <a:buFont typeface="Wingdings"/>
        <a:buChar char=""/>
        <a:defRPr kumimoji="0" sz="30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-304792" algn="l" rtl="0" eaLnBrk="1" latinLnBrk="0" hangingPunct="1">
        <a:spcBef>
          <a:spcPts val="533"/>
        </a:spcBef>
        <a:buClr>
          <a:schemeClr val="accent3"/>
        </a:buClr>
        <a:buSzPct val="7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-304792" algn="l" rtl="0" eaLnBrk="1" latinLnBrk="0" hangingPunct="1">
        <a:spcBef>
          <a:spcPts val="533"/>
        </a:spcBef>
        <a:buClr>
          <a:schemeClr val="accent4"/>
        </a:buClr>
        <a:buSzPct val="65000"/>
        <a:buFont typeface="Wingdings"/>
        <a:buChar char="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804090" indent="-304792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304792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535592" indent="-304792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01342" indent="-304792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BostonHottieGuy69@buttz.com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entozar.com/archive/2012/09/write-killer-technical-resume-five-steps/" TargetMode="External"/><Relationship Id="rId2" Type="http://schemas.openxmlformats.org/officeDocument/2006/relationships/hyperlink" Target="https://www.overleaf.com/articles/steph-lockes-one-page-cv/wbttfmfqcdtq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ib04UR2KRMc?t=6m05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atools.io/slac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Andy Mallon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get your </a:t>
            </a:r>
            <a:r>
              <a:rPr lang="en-US" dirty="0" err="1"/>
              <a:t>dreaM</a:t>
            </a:r>
            <a:r>
              <a:rPr lang="en-US" dirty="0"/>
              <a:t> JOB</a:t>
            </a:r>
            <a:br>
              <a:rPr lang="en-US" dirty="0"/>
            </a:br>
            <a:r>
              <a:rPr lang="en-US" sz="4400" dirty="0"/>
              <a:t>Resume &amp; job hunting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7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My story – Why I’m living my dream</a:t>
            </a:r>
          </a:p>
          <a:p>
            <a:r>
              <a:rPr lang="en-US" dirty="0"/>
              <a:t>Setting your career goals</a:t>
            </a:r>
          </a:p>
          <a:p>
            <a:r>
              <a:rPr lang="en-US" dirty="0"/>
              <a:t>How to write a bad resume</a:t>
            </a:r>
          </a:p>
          <a:p>
            <a:r>
              <a:rPr lang="en-US" dirty="0"/>
              <a:t>How to write a good resume (why it matters)</a:t>
            </a:r>
          </a:p>
          <a:p>
            <a:r>
              <a:rPr lang="en-US" dirty="0"/>
              <a:t>How to navigate a job interview</a:t>
            </a:r>
          </a:p>
          <a:p>
            <a:r>
              <a:rPr lang="en-US" dirty="0"/>
              <a:t>How to navigate a job offer</a:t>
            </a:r>
          </a:p>
        </p:txBody>
      </p:sp>
    </p:spTree>
    <p:extLst>
      <p:ext uri="{BB962C8B-B14F-4D97-AF65-F5344CB8AC3E}">
        <p14:creationId xmlns:p14="http://schemas.microsoft.com/office/powerpoint/2010/main" val="3567959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story: Why I’m living my dream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AF23CE-FE1D-46BB-925C-FD70AC99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story isn’t particularly unique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B92AB7D-47AD-4338-88D6-A1D80FD280C0}"/>
              </a:ext>
            </a:extLst>
          </p:cNvPr>
          <p:cNvSpPr/>
          <p:nvPr/>
        </p:nvSpPr>
        <p:spPr>
          <a:xfrm>
            <a:off x="508000" y="3455636"/>
            <a:ext cx="11176000" cy="67166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ACCB6D-C007-4A15-A04E-FFC242D17A24}"/>
              </a:ext>
            </a:extLst>
          </p:cNvPr>
          <p:cNvGrpSpPr/>
          <p:nvPr/>
        </p:nvGrpSpPr>
        <p:grpSpPr>
          <a:xfrm>
            <a:off x="7543014" y="1473639"/>
            <a:ext cx="2658359" cy="2153870"/>
            <a:chOff x="7543014" y="1699887"/>
            <a:chExt cx="2658359" cy="21538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D3AAE2-0F06-408E-98B4-B372BBB1C5A6}"/>
                </a:ext>
              </a:extLst>
            </p:cNvPr>
            <p:cNvSpPr txBox="1"/>
            <p:nvPr/>
          </p:nvSpPr>
          <p:spPr>
            <a:xfrm>
              <a:off x="7543014" y="1699887"/>
              <a:ext cx="265835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Blogging + speaking</a:t>
              </a:r>
            </a:p>
          </p:txBody>
        </p:sp>
        <p:pic>
          <p:nvPicPr>
            <p:cNvPr id="14" name="Graphic 13" descr="Teacher">
              <a:extLst>
                <a:ext uri="{FF2B5EF4-FFF2-40B4-BE49-F238E27FC236}">
                  <a16:creationId xmlns:a16="http://schemas.microsoft.com/office/drawing/2014/main" id="{82776A0B-7854-4A13-A1EC-2D2CBDB00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24784" y="2939357"/>
              <a:ext cx="914400" cy="9144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DDC4F3-F3C1-4E69-9CE1-CE2575044F8B}"/>
              </a:ext>
            </a:extLst>
          </p:cNvPr>
          <p:cNvGrpSpPr/>
          <p:nvPr/>
        </p:nvGrpSpPr>
        <p:grpSpPr>
          <a:xfrm>
            <a:off x="2012098" y="4075502"/>
            <a:ext cx="1688445" cy="2063493"/>
            <a:chOff x="2328945" y="4132064"/>
            <a:chExt cx="1688445" cy="20634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738C75-7CE2-484B-9DBA-AF7B284736C6}"/>
                </a:ext>
              </a:extLst>
            </p:cNvPr>
            <p:cNvSpPr txBox="1"/>
            <p:nvPr/>
          </p:nvSpPr>
          <p:spPr>
            <a:xfrm>
              <a:off x="2328945" y="4872118"/>
              <a:ext cx="16884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job</a:t>
              </a:r>
            </a:p>
          </p:txBody>
        </p:sp>
        <p:pic>
          <p:nvPicPr>
            <p:cNvPr id="16" name="Graphic 15" descr="Briefcase">
              <a:extLst>
                <a:ext uri="{FF2B5EF4-FFF2-40B4-BE49-F238E27FC236}">
                  <a16:creationId xmlns:a16="http://schemas.microsoft.com/office/drawing/2014/main" id="{4E2D5E1B-738B-4156-BAFF-5BAF48927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450" y="4132064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7464A-3006-4492-B4D4-DF84275D4177}"/>
              </a:ext>
            </a:extLst>
          </p:cNvPr>
          <p:cNvGrpSpPr/>
          <p:nvPr/>
        </p:nvGrpSpPr>
        <p:grpSpPr>
          <a:xfrm>
            <a:off x="5719189" y="4053826"/>
            <a:ext cx="2006338" cy="2162847"/>
            <a:chOff x="5245231" y="4078424"/>
            <a:chExt cx="2006338" cy="21628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6A6364-7C83-4E7F-9E23-9DBFA3F34CF2}"/>
                </a:ext>
              </a:extLst>
            </p:cNvPr>
            <p:cNvSpPr txBox="1"/>
            <p:nvPr/>
          </p:nvSpPr>
          <p:spPr>
            <a:xfrm>
              <a:off x="5245231" y="4917832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DBA job</a:t>
              </a:r>
            </a:p>
          </p:txBody>
        </p:sp>
        <p:pic>
          <p:nvPicPr>
            <p:cNvPr id="18" name="Graphic 17" descr="Database">
              <a:extLst>
                <a:ext uri="{FF2B5EF4-FFF2-40B4-BE49-F238E27FC236}">
                  <a16:creationId xmlns:a16="http://schemas.microsoft.com/office/drawing/2014/main" id="{CCCA631B-B2A7-4234-B9CC-102FE5EB4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1200" y="4078424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6CBC01-B784-4F98-B758-6D883C3FF0AF}"/>
              </a:ext>
            </a:extLst>
          </p:cNvPr>
          <p:cNvGrpSpPr/>
          <p:nvPr/>
        </p:nvGrpSpPr>
        <p:grpSpPr>
          <a:xfrm>
            <a:off x="394878" y="1782291"/>
            <a:ext cx="2320041" cy="1671912"/>
            <a:chOff x="394878" y="2008539"/>
            <a:chExt cx="2320041" cy="167191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FD6A113-A9F4-41A8-AAFC-B63B4ACA8E5E}"/>
                </a:ext>
              </a:extLst>
            </p:cNvPr>
            <p:cNvSpPr txBox="1"/>
            <p:nvPr/>
          </p:nvSpPr>
          <p:spPr>
            <a:xfrm>
              <a:off x="394878" y="2008539"/>
              <a:ext cx="23200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University</a:t>
              </a:r>
            </a:p>
          </p:txBody>
        </p:sp>
        <p:pic>
          <p:nvPicPr>
            <p:cNvPr id="20" name="Graphic 19" descr="Books">
              <a:extLst>
                <a:ext uri="{FF2B5EF4-FFF2-40B4-BE49-F238E27FC236}">
                  <a16:creationId xmlns:a16="http://schemas.microsoft.com/office/drawing/2014/main" id="{D3081471-F549-4328-8E25-BD0975F4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698" y="276605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F357349-BDC8-462D-B517-3325EDAC2DCF}"/>
              </a:ext>
            </a:extLst>
          </p:cNvPr>
          <p:cNvGrpSpPr/>
          <p:nvPr/>
        </p:nvGrpSpPr>
        <p:grpSpPr>
          <a:xfrm>
            <a:off x="3496689" y="1469752"/>
            <a:ext cx="2006338" cy="2135740"/>
            <a:chOff x="4225500" y="1699887"/>
            <a:chExt cx="2006338" cy="213574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3D7850-A641-4945-B678-090404B2B0ED}"/>
                </a:ext>
              </a:extLst>
            </p:cNvPr>
            <p:cNvSpPr txBox="1"/>
            <p:nvPr/>
          </p:nvSpPr>
          <p:spPr>
            <a:xfrm>
              <a:off x="4225500" y="1699887"/>
              <a:ext cx="200633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First tech job</a:t>
              </a:r>
            </a:p>
          </p:txBody>
        </p:sp>
        <p:pic>
          <p:nvPicPr>
            <p:cNvPr id="22" name="Graphic 21" descr="Computer">
              <a:extLst>
                <a:ext uri="{FF2B5EF4-FFF2-40B4-BE49-F238E27FC236}">
                  <a16:creationId xmlns:a16="http://schemas.microsoft.com/office/drawing/2014/main" id="{4E35AB0A-9333-4BBA-885E-69B1899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88031" y="2921227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13EA40-C294-4A0E-8375-BB956C297016}"/>
              </a:ext>
            </a:extLst>
          </p:cNvPr>
          <p:cNvGrpSpPr/>
          <p:nvPr/>
        </p:nvGrpSpPr>
        <p:grpSpPr>
          <a:xfrm>
            <a:off x="8935039" y="4182443"/>
            <a:ext cx="2532668" cy="1626994"/>
            <a:chOff x="8935039" y="4239005"/>
            <a:chExt cx="2532668" cy="1626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006A8D-9E81-454C-9C51-478D97E23271}"/>
                </a:ext>
              </a:extLst>
            </p:cNvPr>
            <p:cNvSpPr txBox="1"/>
            <p:nvPr/>
          </p:nvSpPr>
          <p:spPr>
            <a:xfrm>
              <a:off x="8935039" y="5158113"/>
              <a:ext cx="2532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Today</a:t>
              </a:r>
            </a:p>
          </p:txBody>
        </p:sp>
        <p:pic>
          <p:nvPicPr>
            <p:cNvPr id="24" name="Graphic 23" descr="Smiling Face with No Fill">
              <a:extLst>
                <a:ext uri="{FF2B5EF4-FFF2-40B4-BE49-F238E27FC236}">
                  <a16:creationId xmlns:a16="http://schemas.microsoft.com/office/drawing/2014/main" id="{578FAAA6-EB8A-420A-A14D-87163327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44173" y="42390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57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37A993-9DC5-4F0E-BDAD-451583D6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640CE23D-069F-40DF-A6DD-ABD7E464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15" y="2065402"/>
            <a:ext cx="3489620" cy="34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d13b2ieg84qqce.cloudfront.net/8964002edde4e219f39ecadcbb1f61cf5ec6548f.jpg">
            <a:extLst>
              <a:ext uri="{FF2B5EF4-FFF2-40B4-BE49-F238E27FC236}">
                <a16:creationId xmlns:a16="http://schemas.microsoft.com/office/drawing/2014/main" id="{ACDE4190-E6EF-410F-8A10-5543A368B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427"/>
            <a:ext cx="8479854" cy="44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48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E370-AB93-4924-81E8-C35A54BD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job</a:t>
            </a:r>
          </a:p>
        </p:txBody>
      </p:sp>
      <p:pic>
        <p:nvPicPr>
          <p:cNvPr id="2050" name="Picture 2" descr="Image result for target logo">
            <a:extLst>
              <a:ext uri="{FF2B5EF4-FFF2-40B4-BE49-F238E27FC236}">
                <a16:creationId xmlns:a16="http://schemas.microsoft.com/office/drawing/2014/main" id="{7D94904A-0EEA-4CA4-BCF0-96F5B1C6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0" y="20903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edtricom.files.wordpress.com/2017/03/target.jpg?w=800&amp;h=417">
            <a:extLst>
              <a:ext uri="{FF2B5EF4-FFF2-40B4-BE49-F238E27FC236}">
                <a16:creationId xmlns:a16="http://schemas.microsoft.com/office/drawing/2014/main" id="{3E743D60-73A7-486B-A095-E5DD91C4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0" y="1818930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50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CA887-1FB0-42D8-9D38-C9FDA8C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tech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827BFC-2E1F-4EE4-BF97-21E691D91B6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566862" y="1722716"/>
            <a:ext cx="90582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00D-6889-4363-8502-3D567D0E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first DBA job</a:t>
            </a:r>
          </a:p>
        </p:txBody>
      </p:sp>
      <p:pic>
        <p:nvPicPr>
          <p:cNvPr id="3074" name="Picture 2" descr="https://uberflip.cdntwrk.com/files/aHViPTYwODI1JmNtZD1pdGVtZWRpdG9yaW1hZ2UmZmlsZW5hbWU9aXRlbWVkaXRvcmltYWdlXzU2OTkzZWFjM2VlZDQuanBnJnZlcnNpb249MDAwMCZzaWc9Yzk1MDM1NDVjMWFjYTBmMjYyZjcwNzFkNjA5MTQ4ZDc%253D">
            <a:extLst>
              <a:ext uri="{FF2B5EF4-FFF2-40B4-BE49-F238E27FC236}">
                <a16:creationId xmlns:a16="http://schemas.microsoft.com/office/drawing/2014/main" id="{D00742F7-7298-40E3-BB2A-D2627A6BAED9}"/>
              </a:ext>
            </a:extLst>
          </p:cNvPr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2942308"/>
            <a:ext cx="66548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00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83955-F558-4F54-84A8-B029EEBE0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Blogging + speaking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262B3-2B38-41D2-9289-BEB99F35054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1360487" y="1577156"/>
            <a:ext cx="947102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26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1F2C90E-21E0-4430-9FC5-545658369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938" y="1788162"/>
            <a:ext cx="2038089" cy="20660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EA3384-6047-45E4-8A6B-924A87553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39" y="222446"/>
            <a:ext cx="4603105" cy="1158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291FDA-5FD6-4874-A3AB-D498DA41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Today</a:t>
            </a:r>
          </a:p>
        </p:txBody>
      </p:sp>
      <p:pic>
        <p:nvPicPr>
          <p:cNvPr id="12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35BE09-8784-44E5-8881-9C5ACC89F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165" y="1961743"/>
            <a:ext cx="1151642" cy="1823433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4164C7-E243-4683-996E-D75D6EAB4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2046" y="4062954"/>
            <a:ext cx="1893871" cy="1893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7EDA7D-93D9-48E1-9AED-C4BA92674377}"/>
              </a:ext>
            </a:extLst>
          </p:cNvPr>
          <p:cNvGrpSpPr/>
          <p:nvPr/>
        </p:nvGrpSpPr>
        <p:grpSpPr>
          <a:xfrm>
            <a:off x="9662476" y="3851321"/>
            <a:ext cx="2359058" cy="2342089"/>
            <a:chOff x="1151640" y="2057399"/>
            <a:chExt cx="2619081" cy="2619081"/>
          </a:xfrm>
        </p:grpSpPr>
        <p:pic>
          <p:nvPicPr>
            <p:cNvPr id="7" name="Graphic 6" descr="Teacher">
              <a:extLst>
                <a:ext uri="{FF2B5EF4-FFF2-40B4-BE49-F238E27FC236}">
                  <a16:creationId xmlns:a16="http://schemas.microsoft.com/office/drawing/2014/main" id="{1C990E48-3C59-4A26-BF1D-5853EDDA6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1640" y="2057399"/>
              <a:ext cx="2619081" cy="2619081"/>
            </a:xfrm>
            <a:prstGeom prst="rect">
              <a:avLst/>
            </a:prstGeom>
          </p:spPr>
        </p:pic>
        <p:pic>
          <p:nvPicPr>
            <p:cNvPr id="9" name="Graphic 8" descr="Database">
              <a:extLst>
                <a:ext uri="{FF2B5EF4-FFF2-40B4-BE49-F238E27FC236}">
                  <a16:creationId xmlns:a16="http://schemas.microsoft.com/office/drawing/2014/main" id="{BAEB40BE-F25E-47F6-8258-55D0BB499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637" y="2820971"/>
              <a:ext cx="762000" cy="7620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FB0B8ED-03B7-4709-8E0A-9903CADA11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9079"/>
          <a:stretch/>
        </p:blipFill>
        <p:spPr>
          <a:xfrm>
            <a:off x="103695" y="1839013"/>
            <a:ext cx="7569724" cy="2146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BC1802-311A-4DA3-BDDF-2EEFBC533B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01" r="592"/>
          <a:stretch/>
        </p:blipFill>
        <p:spPr>
          <a:xfrm>
            <a:off x="103695" y="4062954"/>
            <a:ext cx="7569724" cy="2271274"/>
          </a:xfrm>
          <a:prstGeom prst="rect">
            <a:avLst/>
          </a:prstGeom>
        </p:spPr>
      </p:pic>
      <p:pic>
        <p:nvPicPr>
          <p:cNvPr id="5122" name="Picture 2" descr="https://massdatatraining.org/wp-content/uploads/2017/06/BostonSQL2-1024x259.png">
            <a:extLst>
              <a:ext uri="{FF2B5EF4-FFF2-40B4-BE49-F238E27FC236}">
                <a16:creationId xmlns:a16="http://schemas.microsoft.com/office/drawing/2014/main" id="{22EE471B-E2FC-4483-B5B6-F1C925E7C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82" y="266308"/>
            <a:ext cx="4233290" cy="107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46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02FD0-4056-432F-9026-C51BB858D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B9B467-112F-496E-B528-39CC1DD5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your career goals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A12515-6FF2-4E78-B4C9-61A9410A80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21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Andy Mallon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with SQL Server since 2003 and SQL Server 2000</a:t>
            </a:r>
          </a:p>
          <a:p>
            <a:r>
              <a:rPr lang="en-US" dirty="0"/>
              <a:t>Background in Tech Support</a:t>
            </a:r>
          </a:p>
          <a:p>
            <a:r>
              <a:rPr lang="en-US" dirty="0"/>
              <a:t>Managed databases in many industries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Lazy</a:t>
            </a:r>
          </a:p>
          <a:p>
            <a:r>
              <a:rPr lang="en-US" dirty="0"/>
              <a:t>Impatient</a:t>
            </a:r>
          </a:p>
          <a:p>
            <a:pPr lvl="1"/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82482" y="3830163"/>
            <a:ext cx="6543495" cy="1097254"/>
          </a:xfrm>
          <a:prstGeom prst="rect">
            <a:avLst/>
          </a:prstGeom>
        </p:spPr>
        <p:txBody>
          <a:bodyPr vert="horz" numCol="2">
            <a:normAutofit/>
          </a:bodyPr>
          <a:lstStyle>
            <a:lvl1pPr marL="426709" indent="-426709" algn="l" rtl="0" eaLnBrk="1" latinLnBrk="0" hangingPunct="1">
              <a:spcBef>
                <a:spcPts val="933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3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53419" indent="-365751" algn="l" rtl="0" eaLnBrk="1" latinLnBrk="0" hangingPunct="1">
              <a:spcBef>
                <a:spcPts val="733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3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304792" algn="l" rtl="0" eaLnBrk="1" latinLnBrk="0" hangingPunct="1">
              <a:spcBef>
                <a:spcPts val="667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30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304792" algn="l" rtl="0" eaLnBrk="1" latinLnBrk="0" hangingPunct="1">
              <a:spcBef>
                <a:spcPts val="533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304792" algn="l" rtl="0" eaLnBrk="1" latinLnBrk="0" hangingPunct="1">
              <a:spcBef>
                <a:spcPts val="533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04090" indent="-30479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841" indent="-304792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35592" indent="-304792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342" indent="-304792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 defTabSz="914400"/>
            <a:r>
              <a:rPr lang="en-US" sz="2800" dirty="0"/>
              <a:t>Healthcare</a:t>
            </a:r>
          </a:p>
          <a:p>
            <a:pPr lvl="1" defTabSz="914400"/>
            <a:r>
              <a:rPr lang="en-US" sz="2800" dirty="0"/>
              <a:t>Finance</a:t>
            </a:r>
          </a:p>
          <a:p>
            <a:pPr lvl="1" defTabSz="914400"/>
            <a:r>
              <a:rPr lang="en-US" sz="2800" dirty="0"/>
              <a:t>E-Commerce</a:t>
            </a:r>
          </a:p>
          <a:p>
            <a:pPr lvl="1" defTabSz="914400"/>
            <a:r>
              <a:rPr lang="en-US" sz="2800" dirty="0"/>
              <a:t>Non-Profit</a:t>
            </a:r>
          </a:p>
        </p:txBody>
      </p:sp>
    </p:spTree>
    <p:extLst>
      <p:ext uri="{BB962C8B-B14F-4D97-AF65-F5344CB8AC3E}">
        <p14:creationId xmlns:p14="http://schemas.microsoft.com/office/powerpoint/2010/main" val="169710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you want to do?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“You can do anything if you put your mind to it”</a:t>
            </a:r>
          </a:p>
          <a:p>
            <a:pPr lvl="1"/>
            <a:r>
              <a:rPr lang="en-US" dirty="0"/>
              <a:t>This is totally a lie</a:t>
            </a:r>
          </a:p>
          <a:p>
            <a:pPr lvl="1"/>
            <a:r>
              <a:rPr lang="en-US" dirty="0"/>
              <a:t>I will never be an opera singer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you want to be?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0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FE9-7428-4223-B47B-AED9110A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you get there?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5E3E4-6517-43F7-9B7B-FCC0861F9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38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281A48-5289-4EDB-82E5-AE3DABC2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help you get there?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21AEDE-41FD-4654-BEFF-6F147ADE2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Networking is important</a:t>
            </a:r>
          </a:p>
          <a:p>
            <a:r>
              <a:rPr lang="en-US" dirty="0"/>
              <a:t>Referrals / references are important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51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bad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86F608-A4DA-4A04-8E7C-D942D0AE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Bad resumes are…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17EA3D-FAC2-4A0C-83B0-E7C59858ED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Sloppy</a:t>
            </a:r>
          </a:p>
          <a:p>
            <a:r>
              <a:rPr lang="en-US" dirty="0"/>
              <a:t>Long</a:t>
            </a:r>
          </a:p>
          <a:p>
            <a:r>
              <a:rPr lang="en-US" dirty="0"/>
              <a:t>Repetitive</a:t>
            </a:r>
          </a:p>
          <a:p>
            <a:r>
              <a:rPr lang="en-US" dirty="0"/>
              <a:t>Inconsistent</a:t>
            </a:r>
          </a:p>
          <a:p>
            <a:r>
              <a:rPr lang="en-US" dirty="0"/>
              <a:t>Ugly</a:t>
            </a:r>
          </a:p>
          <a:p>
            <a:r>
              <a:rPr lang="en-US" dirty="0"/>
              <a:t>Careless</a:t>
            </a:r>
          </a:p>
          <a:p>
            <a:r>
              <a:rPr lang="en-US" dirty="0"/>
              <a:t>Unprofessional</a:t>
            </a:r>
          </a:p>
        </p:txBody>
      </p:sp>
      <p:pic>
        <p:nvPicPr>
          <p:cNvPr id="6146" name="Picture 2" descr="Image result for rejected stamp">
            <a:extLst>
              <a:ext uri="{FF2B5EF4-FFF2-40B4-BE49-F238E27FC236}">
                <a16:creationId xmlns:a16="http://schemas.microsoft.com/office/drawing/2014/main" id="{AA999CA5-79B7-471D-9BBF-98F0757AD6C0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57390">
            <a:off x="5008818" y="1527703"/>
            <a:ext cx="7403855" cy="3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032-4187-4325-A6D4-D6E4FB03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Avoid these common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91BE-C8D9-44F4-8FCE-741E530F2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Irrelevant jobs don’t belong on your resume</a:t>
            </a:r>
          </a:p>
          <a:p>
            <a:pPr lvl="1"/>
            <a:r>
              <a:rPr lang="en-US" dirty="0"/>
              <a:t>Is “perfume counter at Macy’s” relevant?</a:t>
            </a:r>
          </a:p>
          <a:p>
            <a:r>
              <a:rPr lang="en-US" dirty="0"/>
              <a:t>Don’t repeat the same thing for every job</a:t>
            </a:r>
          </a:p>
          <a:p>
            <a:pPr lvl="1"/>
            <a:r>
              <a:rPr lang="en-US" dirty="0"/>
              <a:t>“Responsible for backup &amp; recovery” is implied in DBA</a:t>
            </a:r>
          </a:p>
          <a:p>
            <a:pPr lvl="1"/>
            <a:r>
              <a:rPr lang="en-US" dirty="0"/>
              <a:t>Put it on the most relevant job</a:t>
            </a:r>
          </a:p>
        </p:txBody>
      </p:sp>
    </p:spTree>
    <p:extLst>
      <p:ext uri="{BB962C8B-B14F-4D97-AF65-F5344CB8AC3E}">
        <p14:creationId xmlns:p14="http://schemas.microsoft.com/office/powerpoint/2010/main" val="209018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56F30-BC38-4392-9950-3184D44E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professional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E1359EC-ACCF-4847-8305-A90D73DA7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508968"/>
              </p:ext>
            </p:extLst>
          </p:nvPr>
        </p:nvGraphicFramePr>
        <p:xfrm>
          <a:off x="2032000" y="1396093"/>
          <a:ext cx="8128000" cy="474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012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ED865-E740-4568-84A6-CD3E6307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Professional Email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3FD0-CF5B-4CDB-B366-367CED01A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your name</a:t>
            </a:r>
          </a:p>
          <a:p>
            <a:r>
              <a:rPr lang="en-US" dirty="0"/>
              <a:t>Don’t give away your age</a:t>
            </a:r>
          </a:p>
          <a:p>
            <a:r>
              <a:rPr lang="en-US" dirty="0"/>
              <a:t>Use a professional domain</a:t>
            </a:r>
          </a:p>
          <a:p>
            <a:endParaRPr lang="en-US" dirty="0"/>
          </a:p>
          <a:p>
            <a:r>
              <a:rPr lang="en-US" dirty="0"/>
              <a:t>Don’t use </a:t>
            </a:r>
            <a:r>
              <a:rPr lang="en-US" dirty="0">
                <a:hlinkClick r:id="rId2"/>
              </a:rPr>
              <a:t>BostonHottieGuy69@buttz.com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3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write a good resume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3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153" y="3457300"/>
            <a:ext cx="3283293" cy="328329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15089" y="3457300"/>
            <a:ext cx="3279726" cy="3280222"/>
            <a:chOff x="415089" y="3457300"/>
            <a:chExt cx="3279726" cy="328022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-1" b="867"/>
            <a:stretch/>
          </p:blipFill>
          <p:spPr>
            <a:xfrm>
              <a:off x="415089" y="5042008"/>
              <a:ext cx="3275790" cy="16955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t="26022" b="25334"/>
            <a:stretch/>
          </p:blipFill>
          <p:spPr>
            <a:xfrm>
              <a:off x="419027" y="3457300"/>
              <a:ext cx="3275788" cy="1593477"/>
            </a:xfrm>
            <a:prstGeom prst="rect">
              <a:avLst/>
            </a:prstGeom>
          </p:spPr>
        </p:pic>
      </p:grpSp>
      <p:pic>
        <p:nvPicPr>
          <p:cNvPr id="8" name="Picture 2" descr="https://scontent-lga1-1.xx.fbcdn.net/hphotos-xat1/v/t1.0-9/11781623_944651622259841_4760931175711774253_n.jpg?oh=3ceda243b4461ee43ac467e92e73baba&amp;oe=56A62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54" y="3470810"/>
            <a:ext cx="3281038" cy="328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https://igcdn-photos-d-a.akamaihd.net/hphotos-ak-xap1/t51.2885-15/11186841_793274697407251_668407686_n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5599" r="5599" b="4236"/>
          <a:stretch/>
        </p:blipFill>
        <p:spPr bwMode="auto">
          <a:xfrm>
            <a:off x="419025" y="3461052"/>
            <a:ext cx="3275790" cy="327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ttps://c2.staticflickr.com/4/3607/3370542421_929cf4dcd8_z.jpg?zz=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5328" r="10123" b="37705"/>
          <a:stretch/>
        </p:blipFill>
        <p:spPr bwMode="auto">
          <a:xfrm>
            <a:off x="7360359" y="4603962"/>
            <a:ext cx="4419601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05" y="4821695"/>
            <a:ext cx="4421856" cy="1784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4880" y="100263"/>
            <a:ext cx="3055631" cy="32848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272" y="100263"/>
            <a:ext cx="3280543" cy="3280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359" y="103291"/>
            <a:ext cx="4394812" cy="4394812"/>
          </a:xfrm>
          <a:prstGeom prst="rect">
            <a:avLst/>
          </a:prstGeom>
        </p:spPr>
      </p:pic>
      <p:pic>
        <p:nvPicPr>
          <p:cNvPr id="16" name="Picture 6" descr="https://igcdn-photos-f-a.akamaihd.net/hphotos-ak-xpa1/t51.2885-15/11189591_897526703601277_1624430821_n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147" r="4329" b="4329"/>
          <a:stretch/>
        </p:blipFill>
        <p:spPr bwMode="auto">
          <a:xfrm>
            <a:off x="3814402" y="103291"/>
            <a:ext cx="3277515" cy="327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https://scontent-lga1-1.xx.fbcdn.net/hphotos-xap1/v/t1.0-9/s720x720/68136_10101720166808721_132590210251102469_n.jpg?oh=3e5a58671cb5fa2387b7adbd563b3dfc&amp;oe=564A0B1B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4" b="17444"/>
          <a:stretch/>
        </p:blipFill>
        <p:spPr bwMode="auto">
          <a:xfrm>
            <a:off x="413777" y="103291"/>
            <a:ext cx="3281038" cy="327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9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4053F-34A4-4D0F-AF89-09C39C2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Good resumes are…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BA23D-D4B5-4EA4-A44B-F69E3FAA6B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Tidy</a:t>
            </a:r>
          </a:p>
          <a:p>
            <a:r>
              <a:rPr lang="en-US" dirty="0"/>
              <a:t>Concise</a:t>
            </a:r>
          </a:p>
          <a:p>
            <a:r>
              <a:rPr lang="en-US" dirty="0"/>
              <a:t>Tell a story</a:t>
            </a:r>
          </a:p>
          <a:p>
            <a:r>
              <a:rPr lang="en-US" dirty="0"/>
              <a:t>Accurate</a:t>
            </a:r>
          </a:p>
          <a:p>
            <a:r>
              <a:rPr lang="en-US" dirty="0"/>
              <a:t>Pretty</a:t>
            </a:r>
          </a:p>
          <a:p>
            <a:r>
              <a:rPr lang="en-US" dirty="0"/>
              <a:t>Thoughtful</a:t>
            </a:r>
          </a:p>
          <a:p>
            <a:r>
              <a:rPr lang="en-US" dirty="0"/>
              <a:t>Professional</a:t>
            </a:r>
          </a:p>
        </p:txBody>
      </p:sp>
      <p:pic>
        <p:nvPicPr>
          <p:cNvPr id="1026" name="Picture 2" descr="Image result for approved stamp">
            <a:extLst>
              <a:ext uri="{FF2B5EF4-FFF2-40B4-BE49-F238E27FC236}">
                <a16:creationId xmlns:a16="http://schemas.microsoft.com/office/drawing/2014/main" id="{33A02EF5-5FB8-474B-80D3-66DFFB698FA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3214">
            <a:off x="4553146" y="1103969"/>
            <a:ext cx="7040858" cy="510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00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F668-00FB-4461-A4D2-3D09B6DD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Nobody wants to read your resume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396258-7DB6-423D-82B4-D566829A7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most important bits</a:t>
            </a:r>
          </a:p>
          <a:p>
            <a:endParaRPr lang="en-US" dirty="0"/>
          </a:p>
          <a:p>
            <a:r>
              <a:rPr lang="en-US" dirty="0"/>
              <a:t>Grab the reader’s attention early</a:t>
            </a:r>
          </a:p>
          <a:p>
            <a:endParaRPr lang="en-US" dirty="0"/>
          </a:p>
          <a:p>
            <a:r>
              <a:rPr lang="en-US" dirty="0"/>
              <a:t>Understand the </a:t>
            </a:r>
            <a:r>
              <a:rPr lang="en-US" b="1" dirty="0">
                <a:solidFill>
                  <a:schemeClr val="accent5"/>
                </a:solidFill>
              </a:rPr>
              <a:t>inverted pyramid</a:t>
            </a:r>
          </a:p>
          <a:p>
            <a:pPr lvl="1"/>
            <a:r>
              <a:rPr lang="en-US" dirty="0"/>
              <a:t>Don’t </a:t>
            </a:r>
            <a:r>
              <a:rPr lang="en-US" b="1" dirty="0">
                <a:solidFill>
                  <a:schemeClr val="accent5"/>
                </a:solidFill>
              </a:rPr>
              <a:t>bury the </a:t>
            </a:r>
            <a:r>
              <a:rPr lang="en-US" b="1" dirty="0" err="1">
                <a:solidFill>
                  <a:schemeClr val="accent5"/>
                </a:solidFill>
              </a:rPr>
              <a:t>lede</a:t>
            </a:r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79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D5557A-BE1F-4615-9E7F-881FD3DC3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4493160"/>
              </p:ext>
            </p:extLst>
          </p:nvPr>
        </p:nvGraphicFramePr>
        <p:xfrm>
          <a:off x="1702675" y="84084"/>
          <a:ext cx="8555421" cy="6190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6176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05B5-DFCC-4B09-8914-8CA0B393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Inverted Pyramid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431F0-0984-46C6-A6CC-F3182337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someone stops reading ½ of a page in…</a:t>
            </a:r>
          </a:p>
          <a:p>
            <a:pPr lvl="1"/>
            <a:r>
              <a:rPr lang="en-US" dirty="0"/>
              <a:t>Did they get a good initial picture of you?</a:t>
            </a:r>
          </a:p>
          <a:p>
            <a:pPr lvl="1"/>
            <a:r>
              <a:rPr lang="en-US" dirty="0"/>
              <a:t>Did you want to tell them something else?</a:t>
            </a:r>
          </a:p>
          <a:p>
            <a:pPr lvl="1"/>
            <a:r>
              <a:rPr lang="en-US" dirty="0"/>
              <a:t>You should feel good about their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411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Responsible for backups and restores of SQL Server databases.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Standardized backup process across all 100 servers in environment; Implemented automated process to regularly test restores of every database.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112578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B68E-CEAC-4378-B5F4-00DDA465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Spice up your experience with detail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522D7-B312-4B5D-8E1F-2DA6792464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Performance tuned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813799-C509-414A-B566-BA9F8D87FC5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Reduced CPU utilization by 20% over 6 months, by focusing on performance in code review, as well as proactive performance monitoring &amp; tuning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5F63AF-B373-456B-BB74-C1FBFB5718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Boring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7E00-0051-48FC-8657-97AE4950CE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Exciting</a:t>
            </a:r>
          </a:p>
        </p:txBody>
      </p:sp>
    </p:spTree>
    <p:extLst>
      <p:ext uri="{BB962C8B-B14F-4D97-AF65-F5344CB8AC3E}">
        <p14:creationId xmlns:p14="http://schemas.microsoft.com/office/powerpoint/2010/main" val="372159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989EF-C6D6-4BF3-A92D-096C9851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Hide important facts about yourself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12B226-EAF2-4BEC-ADE4-CF6C6A81C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you a woman? </a:t>
            </a:r>
          </a:p>
          <a:p>
            <a:r>
              <a:rPr lang="en-US" dirty="0"/>
              <a:t>Are you a minority? </a:t>
            </a:r>
          </a:p>
          <a:p>
            <a:r>
              <a:rPr lang="en-US" dirty="0"/>
              <a:t>Are you young? Old?</a:t>
            </a:r>
          </a:p>
          <a:p>
            <a:r>
              <a:rPr lang="en-US" dirty="0"/>
              <a:t>Are you a “protected class”?</a:t>
            </a:r>
          </a:p>
          <a:p>
            <a:r>
              <a:rPr lang="en-US" dirty="0"/>
              <a:t>Why might someone have implicit bias against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6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440A-6024-476B-B667-F1177325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BFD57-4468-47E3-BC1A-3AC330038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64" y="1597572"/>
            <a:ext cx="10871200" cy="4666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Implicit stereotypes are based on learned associations between various qualities and social categories, including race or gender. </a:t>
            </a:r>
          </a:p>
          <a:p>
            <a:pPr marL="0" indent="0">
              <a:buNone/>
            </a:pPr>
            <a:r>
              <a:rPr lang="en-US" sz="4400" dirty="0"/>
              <a:t>Individuals' perceptions and behaviors can be affected by implicit stereotypes, </a:t>
            </a:r>
            <a:r>
              <a:rPr lang="en-US" sz="4400" i="1" dirty="0"/>
              <a:t>even without the individuals' intention or awareness</a:t>
            </a:r>
            <a:r>
              <a:rPr lang="en-US" sz="44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49D25C-0EAC-4973-B53F-0BAA2D804A1E}"/>
              </a:ext>
            </a:extLst>
          </p:cNvPr>
          <p:cNvCxnSpPr/>
          <p:nvPr/>
        </p:nvCxnSpPr>
        <p:spPr>
          <a:xfrm>
            <a:off x="672662" y="1576552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CFDD4B-A409-4A81-B5C1-DBF96473362A}"/>
              </a:ext>
            </a:extLst>
          </p:cNvPr>
          <p:cNvCxnSpPr/>
          <p:nvPr/>
        </p:nvCxnSpPr>
        <p:spPr>
          <a:xfrm>
            <a:off x="672662" y="6017173"/>
            <a:ext cx="11161986" cy="0"/>
          </a:xfrm>
          <a:prstGeom prst="line">
            <a:avLst/>
          </a:prstGeom>
          <a:ln w="571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5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1C03-A1E2-4BF8-B1A2-9260339B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“implicit bias”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8240-0332-4BFC-9B71-424EE1E7A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If you’re not a straight white dude…</a:t>
            </a:r>
          </a:p>
          <a:p>
            <a:r>
              <a:rPr lang="en-US" sz="5400" dirty="0"/>
              <a:t>Someone might hold that against you…</a:t>
            </a:r>
          </a:p>
          <a:p>
            <a:r>
              <a:rPr lang="en-US" sz="5400" dirty="0"/>
              <a:t>And not even realize it</a:t>
            </a:r>
          </a:p>
        </p:txBody>
      </p:sp>
    </p:spTree>
    <p:extLst>
      <p:ext uri="{BB962C8B-B14F-4D97-AF65-F5344CB8AC3E}">
        <p14:creationId xmlns:p14="http://schemas.microsoft.com/office/powerpoint/2010/main" val="3707138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F65A-C52C-4EC7-91D4-FED4242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Implicit bias </a:t>
            </a:r>
            <a:r>
              <a:rPr lang="en-US" dirty="0" err="1"/>
              <a:t>give-aways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C790D-83F8-4028-B426-A10C23C28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Stereotypical names around gender or ethnicity</a:t>
            </a:r>
          </a:p>
          <a:p>
            <a:pPr lvl="1"/>
            <a:r>
              <a:rPr lang="en-US" dirty="0"/>
              <a:t>J. Jones instead of Jamal Jones</a:t>
            </a:r>
          </a:p>
          <a:p>
            <a:pPr lvl="1"/>
            <a:r>
              <a:rPr lang="en-US" dirty="0"/>
              <a:t>K.D. Lang instead of Kathryn Dawn Lang</a:t>
            </a:r>
          </a:p>
          <a:p>
            <a:r>
              <a:rPr lang="en-US" dirty="0"/>
              <a:t>Historically black/female colleges</a:t>
            </a:r>
          </a:p>
          <a:p>
            <a:r>
              <a:rPr lang="en-US" dirty="0"/>
              <a:t>Year of graduation</a:t>
            </a:r>
          </a:p>
          <a:p>
            <a:pPr lvl="1"/>
            <a:r>
              <a:rPr lang="en-US" dirty="0"/>
              <a:t>“Smith College, 1982”</a:t>
            </a:r>
          </a:p>
        </p:txBody>
      </p:sp>
    </p:spTree>
    <p:extLst>
      <p:ext uri="{BB962C8B-B14F-4D97-AF65-F5344CB8AC3E}">
        <p14:creationId xmlns:p14="http://schemas.microsoft.com/office/powerpoint/2010/main" val="64632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Contact Andy</a:t>
            </a:r>
          </a:p>
        </p:txBody>
      </p:sp>
      <p:pic>
        <p:nvPicPr>
          <p:cNvPr id="6" name="Picture 2" descr="http://tomjamieson.com/wp-content/uploads/2013/11/twitter-logo-blu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4" y="5010524"/>
            <a:ext cx="1231065" cy="100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randyjensenonline.com/thoughts/wp-content/uploads/2010/07/wordpressLogoSol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205" y="1699743"/>
            <a:ext cx="1016769" cy="10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70178" y="3014055"/>
            <a:ext cx="111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Andy@AMtwo.co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353498"/>
            <a:ext cx="12192000" cy="504502"/>
            <a:chOff x="0" y="6353498"/>
            <a:chExt cx="12192000" cy="504502"/>
          </a:xfrm>
        </p:grpSpPr>
        <p:sp>
          <p:nvSpPr>
            <p:cNvPr id="20" name="Rectangle 19"/>
            <p:cNvSpPr/>
            <p:nvPr/>
          </p:nvSpPr>
          <p:spPr>
            <a:xfrm>
              <a:off x="0" y="6353498"/>
              <a:ext cx="12192000" cy="504502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50800" cap="rnd" cmpd="dbl" algn="ctr">
              <a:noFill/>
              <a:prstDash val="solid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kumimoji="0" lang="en-US" sz="24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54824" y="6421083"/>
              <a:ext cx="118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AMtwo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9993507" y="6400071"/>
              <a:ext cx="1690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andy@am2.co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75F2E7A-D074-4084-80D5-8F527A1BBD15}"/>
              </a:ext>
            </a:extLst>
          </p:cNvPr>
          <p:cNvSpPr txBox="1"/>
          <p:nvPr/>
        </p:nvSpPr>
        <p:spPr>
          <a:xfrm>
            <a:off x="4760337" y="6400071"/>
            <a:ext cx="267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am2.co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0665661-6809-4C36-9539-3F9ECF3BF722}"/>
              </a:ext>
            </a:extLst>
          </p:cNvPr>
          <p:cNvSpPr/>
          <p:nvPr/>
        </p:nvSpPr>
        <p:spPr>
          <a:xfrm rot="16200000">
            <a:off x="6462117" y="2271491"/>
            <a:ext cx="534589" cy="4752976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D4302186-3E38-416D-A712-CE35352402D7}"/>
              </a:ext>
            </a:extLst>
          </p:cNvPr>
          <p:cNvSpPr/>
          <p:nvPr/>
        </p:nvSpPr>
        <p:spPr>
          <a:xfrm rot="5400000">
            <a:off x="7797496" y="519374"/>
            <a:ext cx="534589" cy="5111167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30436AF-4337-4BDE-957B-7E4A2A12EE67}"/>
              </a:ext>
            </a:extLst>
          </p:cNvPr>
          <p:cNvSpPr/>
          <p:nvPr/>
        </p:nvSpPr>
        <p:spPr>
          <a:xfrm rot="5400000">
            <a:off x="2694980" y="1690651"/>
            <a:ext cx="534589" cy="2781299"/>
          </a:xfrm>
          <a:prstGeom prst="leftBrac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945D83-2FDC-40D7-BEE5-AB5AEDF7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192" y="1702965"/>
            <a:ext cx="1016769" cy="101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6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interview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88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372570-0C0A-400A-AACA-FDD2773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prepared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2FFAAB-6569-41CE-8FEB-FB1801FC677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Research the company</a:t>
            </a:r>
          </a:p>
          <a:p>
            <a:r>
              <a:rPr lang="en-US" dirty="0"/>
              <a:t>Check LinkedIn for connections</a:t>
            </a:r>
          </a:p>
          <a:p>
            <a:r>
              <a:rPr lang="en-US" dirty="0"/>
              <a:t>Research the position</a:t>
            </a:r>
          </a:p>
        </p:txBody>
      </p:sp>
      <p:pic>
        <p:nvPicPr>
          <p:cNvPr id="4098" name="Picture 2" descr="https://retailobjects.scoutshop.org/media/homepage/Category/Collections_BoyScoutsSubCat.jpg">
            <a:extLst>
              <a:ext uri="{FF2B5EF4-FFF2-40B4-BE49-F238E27FC236}">
                <a16:creationId xmlns:a16="http://schemas.microsoft.com/office/drawing/2014/main" id="{D35C6555-5181-4EDD-891F-144B993CB5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827" y="165056"/>
            <a:ext cx="5292320" cy="606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3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867C-70CD-4496-87B1-68D7DD3C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 prepared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6CAD-5B43-4D85-952D-03FDE7EF6C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What do you want to learn from them?</a:t>
            </a:r>
          </a:p>
          <a:p>
            <a:endParaRPr lang="en-US"/>
          </a:p>
          <a:p>
            <a:r>
              <a:rPr lang="en-US"/>
              <a:t>What do you want them to learn from you?</a:t>
            </a:r>
            <a:endParaRPr lang="en-US" dirty="0"/>
          </a:p>
        </p:txBody>
      </p:sp>
      <p:pic>
        <p:nvPicPr>
          <p:cNvPr id="6" name="Content Placeholder 5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8C7A1CD3-1057-41DF-9299-41F52E16F0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8136"/>
          <a:stretch/>
        </p:blipFill>
        <p:spPr>
          <a:xfrm>
            <a:off x="6459538" y="1650505"/>
            <a:ext cx="5181600" cy="4207866"/>
          </a:xfrm>
        </p:spPr>
      </p:pic>
    </p:spTree>
    <p:extLst>
      <p:ext uri="{BB962C8B-B14F-4D97-AF65-F5344CB8AC3E}">
        <p14:creationId xmlns:p14="http://schemas.microsoft.com/office/powerpoint/2010/main" val="91786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F9BF-2EC8-4C18-B306-26FBDB30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FD32-B68E-4027-80FA-71BABA9C66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347108"/>
            <a:ext cx="5181600" cy="48144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5400" dirty="0"/>
              <a:t>You are better at being you than you are at being someone else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8D809-D4CD-47CC-80E0-D3DCE3F7ADE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r>
              <a:rPr lang="en-US" dirty="0"/>
              <a:t>They are hiring </a:t>
            </a:r>
            <a:r>
              <a:rPr lang="en-US" b="1" dirty="0">
                <a:solidFill>
                  <a:schemeClr val="accent5"/>
                </a:solidFill>
              </a:rPr>
              <a:t>you</a:t>
            </a:r>
            <a:br>
              <a:rPr lang="en-US" b="1" dirty="0">
                <a:solidFill>
                  <a:schemeClr val="accent5"/>
                </a:solidFill>
              </a:rPr>
            </a:br>
            <a:endParaRPr lang="en-US" b="1" dirty="0">
              <a:solidFill>
                <a:schemeClr val="accent5"/>
              </a:solidFill>
            </a:endParaRPr>
          </a:p>
          <a:p>
            <a:r>
              <a:rPr lang="en-US" dirty="0"/>
              <a:t>If you land the job, they’ll meet “the real you” eventually</a:t>
            </a:r>
          </a:p>
        </p:txBody>
      </p:sp>
    </p:spTree>
    <p:extLst>
      <p:ext uri="{BB962C8B-B14F-4D97-AF65-F5344CB8AC3E}">
        <p14:creationId xmlns:p14="http://schemas.microsoft.com/office/powerpoint/2010/main" val="427244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89AB-451C-4E45-AF4E-0F038B1D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Dress appropriately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3EA82-5C96-4E50-9A85-2FED9180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always have to wear a suit!</a:t>
            </a:r>
          </a:p>
          <a:p>
            <a:endParaRPr lang="en-US" dirty="0"/>
          </a:p>
          <a:p>
            <a:r>
              <a:rPr lang="en-US" dirty="0"/>
              <a:t>What’s the best-dressed day you would have at this job?</a:t>
            </a:r>
          </a:p>
          <a:p>
            <a:pPr lvl="1"/>
            <a:r>
              <a:rPr lang="en-US" dirty="0"/>
              <a:t>Dress for that day</a:t>
            </a:r>
          </a:p>
        </p:txBody>
      </p:sp>
    </p:spTree>
    <p:extLst>
      <p:ext uri="{BB962C8B-B14F-4D97-AF65-F5344CB8AC3E}">
        <p14:creationId xmlns:p14="http://schemas.microsoft.com/office/powerpoint/2010/main" val="171918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5566-4481-4A86-8A2C-FFEFB966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Tell your story</a:t>
            </a:r>
          </a:p>
        </p:txBody>
      </p:sp>
      <p:pic>
        <p:nvPicPr>
          <p:cNvPr id="5" name="Content Placeholder 4" descr="A picture containing person, building&#10;&#10;Description generated with high confidence">
            <a:extLst>
              <a:ext uri="{FF2B5EF4-FFF2-40B4-BE49-F238E27FC236}">
                <a16:creationId xmlns:a16="http://schemas.microsoft.com/office/drawing/2014/main" id="{80204697-4167-4CEB-8045-3AAEA908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66" y="1395413"/>
            <a:ext cx="7293594" cy="4868862"/>
          </a:xfrm>
        </p:spPr>
      </p:pic>
    </p:spTree>
    <p:extLst>
      <p:ext uri="{BB962C8B-B14F-4D97-AF65-F5344CB8AC3E}">
        <p14:creationId xmlns:p14="http://schemas.microsoft.com/office/powerpoint/2010/main" val="233042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B6535E-A5C9-41E8-B595-45739D044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CF4F33-86A0-41D7-8641-7DE595DF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navigate a job offer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67674A-D869-4EEC-8870-0879FEF5E08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7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5406497-0701-4B7A-8C68-11C54536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job right for you?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763D80-7E20-44B0-91CB-888F0C330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you be happy?</a:t>
            </a:r>
          </a:p>
          <a:p>
            <a:pPr lvl="1"/>
            <a:r>
              <a:rPr lang="en-US" dirty="0"/>
              <a:t>People</a:t>
            </a:r>
          </a:p>
          <a:p>
            <a:pPr lvl="1"/>
            <a:r>
              <a:rPr lang="en-US" dirty="0"/>
              <a:t>Work</a:t>
            </a:r>
          </a:p>
          <a:p>
            <a:pPr lvl="1"/>
            <a:r>
              <a:rPr lang="en-US" dirty="0"/>
              <a:t>Commute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4081454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9753F-5660-4FFD-9D9B-948C8E0D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the employer right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6ACC-7FE9-48EC-B90C-D9C740795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Industry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Team dynamics</a:t>
            </a:r>
          </a:p>
          <a:p>
            <a:r>
              <a:rPr lang="en-US" dirty="0"/>
              <a:t>Socio-political leanings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2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am2.co/2016/07/job-hunting-database-professionals/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63BE91-5FF5-441B-A87E-292D53ED2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25"/>
          <a:stretch/>
        </p:blipFill>
        <p:spPr>
          <a:xfrm>
            <a:off x="1043934" y="1932467"/>
            <a:ext cx="3476625" cy="3403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BD2B6-E894-43EA-A29E-AA7158A64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670" y="2448514"/>
            <a:ext cx="5715000" cy="9906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A076EB-0851-4A9F-BE5F-6E3AD6EE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Community Ambassador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A2A14C-93FB-4059-941A-7688721B3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6302" y="4023343"/>
            <a:ext cx="3359736" cy="8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D18E0-A320-43D4-BC0E-729D4F6A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77AF1-7E29-4D97-81F8-02946E95B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Andy’s professional development musings</a:t>
            </a:r>
          </a:p>
          <a:p>
            <a:pPr lvl="1"/>
            <a:r>
              <a:rPr lang="en-US" dirty="0"/>
              <a:t>https://am2.co/category/professional-development/</a:t>
            </a:r>
          </a:p>
          <a:p>
            <a:r>
              <a:rPr lang="en-US" dirty="0"/>
              <a:t>Steph Locke’s one-page CV template</a:t>
            </a:r>
          </a:p>
          <a:p>
            <a:pPr lvl="1"/>
            <a:r>
              <a:rPr lang="en-US" dirty="0">
                <a:hlinkClick r:id="rId2"/>
              </a:rPr>
              <a:t>https://www.overleaf.com/articles/steph-lockes-one-page-cv/wbttfmfqcdtq</a:t>
            </a:r>
            <a:endParaRPr lang="en-US" dirty="0"/>
          </a:p>
          <a:p>
            <a:r>
              <a:rPr lang="en-US" dirty="0"/>
              <a:t>Write a killer technical resume in five steps</a:t>
            </a:r>
          </a:p>
          <a:p>
            <a:pPr lvl="1"/>
            <a:r>
              <a:rPr lang="en-US" dirty="0">
                <a:hlinkClick r:id="rId3"/>
              </a:rPr>
              <a:t>https://www.brentozar.com/archive/2012/09/write-killer-technical-resume-five-steps/</a:t>
            </a:r>
            <a:endParaRPr lang="en-US" dirty="0"/>
          </a:p>
          <a:p>
            <a:r>
              <a:rPr lang="en-US" dirty="0" err="1"/>
              <a:t>Rie</a:t>
            </a:r>
            <a:r>
              <a:rPr lang="en-US" dirty="0"/>
              <a:t> Irish “Let Her Finish” webinar</a:t>
            </a:r>
          </a:p>
          <a:p>
            <a:pPr lvl="1"/>
            <a:r>
              <a:rPr lang="en-US" dirty="0">
                <a:hlinkClick r:id="rId4"/>
              </a:rPr>
              <a:t>https://youtu.be/ib04UR2KRMc?t=6m05s</a:t>
            </a:r>
            <a:r>
              <a:rPr lang="en-US" dirty="0"/>
              <a:t>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E509A0-A9EB-4883-B28C-D73A3817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0E0F0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sng" strike="noStrike" cap="none" normalizeH="0" baseline="0">
                <a:ln>
                  <a:noFill/>
                </a:ln>
                <a:solidFill>
                  <a:srgbClr val="6FA6C6"/>
                </a:solidFill>
                <a:effectLst/>
                <a:latin typeface="Helvetica Neue"/>
                <a:hlinkClick r:id="rId4"/>
              </a:rPr>
              <a:t>https://youtu.be/ib04UR2KRMc?t=6m05s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49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Twitter?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Where the SQL Community hangs out</a:t>
            </a:r>
          </a:p>
          <a:p>
            <a:r>
              <a:rPr lang="en-US"/>
              <a:t>#sqlhelp </a:t>
            </a:r>
          </a:p>
          <a:p>
            <a:pPr lvl="1"/>
            <a:r>
              <a:rPr lang="en-US"/>
              <a:t>Free real-time help</a:t>
            </a:r>
          </a:p>
          <a:p>
            <a:endParaRPr lang="en-US" dirty="0"/>
          </a:p>
        </p:txBody>
      </p:sp>
      <p:pic>
        <p:nvPicPr>
          <p:cNvPr id="1026" name="Picture 2" descr="https://upload.wikimedia.org/wikipedia/en/thumb/9/9f/Twitter_bird_logo_2012.svg/1259px-Twitter_bird_logo_2012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688" y="2779292"/>
            <a:ext cx="3693463" cy="300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3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Who uses Slack?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nvarchar</a:t>
            </a:r>
            <a:r>
              <a:rPr lang="en-US" dirty="0"/>
              <a:t>(280) isn’t enough</a:t>
            </a:r>
          </a:p>
          <a:p>
            <a:r>
              <a:rPr lang="en-US" dirty="0"/>
              <a:t>#</a:t>
            </a:r>
            <a:r>
              <a:rPr lang="en-US" dirty="0" err="1"/>
              <a:t>sqlhelp</a:t>
            </a:r>
            <a:r>
              <a:rPr lang="en-US" dirty="0"/>
              <a:t> #</a:t>
            </a:r>
            <a:r>
              <a:rPr lang="en-US" dirty="0" err="1"/>
              <a:t>powershellhelp</a:t>
            </a:r>
            <a:r>
              <a:rPr lang="en-US" dirty="0"/>
              <a:t> #</a:t>
            </a:r>
            <a:r>
              <a:rPr lang="en-US" dirty="0" err="1"/>
              <a:t>ssrshelp</a:t>
            </a:r>
            <a:endParaRPr lang="en-US" dirty="0"/>
          </a:p>
          <a:p>
            <a:r>
              <a:rPr lang="en-US" dirty="0">
                <a:hlinkClick r:id="rId3"/>
              </a:rPr>
              <a:t>http://www.dbatools.io/slack</a:t>
            </a:r>
            <a:r>
              <a:rPr lang="en-US" dirty="0"/>
              <a:t> for details</a:t>
            </a:r>
          </a:p>
          <a:p>
            <a:endParaRPr lang="en-US" dirty="0"/>
          </a:p>
        </p:txBody>
      </p:sp>
      <p:pic>
        <p:nvPicPr>
          <p:cNvPr id="2052" name="Picture 4" descr="http://kpcbweb2.s3.amazonaws.com/companies/542/logo/original/slack-logo_large.png?141532044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5" b="15231"/>
          <a:stretch/>
        </p:blipFill>
        <p:spPr bwMode="auto">
          <a:xfrm>
            <a:off x="1593181" y="3856119"/>
            <a:ext cx="9310437" cy="24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4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Feedback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Tell me what you don’t like</a:t>
            </a:r>
          </a:p>
          <a:p>
            <a:endParaRPr lang="en-US" dirty="0"/>
          </a:p>
          <a:p>
            <a:r>
              <a:rPr lang="en-US" dirty="0"/>
              <a:t>Tell me what can be better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2400" dirty="0"/>
              <a:t>Tell me what you like</a:t>
            </a:r>
            <a:endParaRPr lang="en-US" dirty="0"/>
          </a:p>
        </p:txBody>
      </p:sp>
      <p:pic>
        <p:nvPicPr>
          <p:cNvPr id="3074" name="Picture 2" descr="https://upload.wikimedia.org/wikipedia/commons/thumb/c/ce/Emoji_u1f44d.svg/2000px-Emoji_u1f44d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32" y="1955127"/>
            <a:ext cx="4139535" cy="413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FEE41F-15E4-477B-ACF0-E027F5C01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1371600"/>
          </a:xfrm>
        </p:spPr>
        <p:txBody>
          <a:bodyPr>
            <a:normAutofit/>
          </a:bodyPr>
          <a:lstStyle/>
          <a:p>
            <a:r>
              <a:rPr lang="en-US" sz="4000" dirty="0"/>
              <a:t>I'm also </a:t>
            </a:r>
            <a:r>
              <a:rPr lang="en-US" sz="4000" dirty="0" err="1"/>
              <a:t>gonna</a:t>
            </a:r>
            <a:r>
              <a:rPr lang="en-US" sz="4000" dirty="0"/>
              <a:t> need you to go ahead and silence your phones and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/>
              <a:t>Yea…….You apparently didn’t put one of the new coversheets on your TPS reports.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7F899B-729E-4206-83B2-78AEDB039F4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72"/>
          <a:stretch/>
        </p:blipFill>
        <p:spPr>
          <a:xfrm>
            <a:off x="2076891" y="0"/>
            <a:ext cx="10115109" cy="4559808"/>
          </a:xfrm>
        </p:spPr>
      </p:pic>
      <p:pic>
        <p:nvPicPr>
          <p:cNvPr id="8" name="Content Placeholder 8" descr="Stapler">
            <a:extLst>
              <a:ext uri="{FF2B5EF4-FFF2-40B4-BE49-F238E27FC236}">
                <a16:creationId xmlns:a16="http://schemas.microsoft.com/office/drawing/2014/main" id="{94ADA4AD-F121-4B90-989F-E3D8513E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17" y="4290267"/>
            <a:ext cx="1477865" cy="147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0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">
  <a:themeElements>
    <a:clrScheme name="ImpatientDBA">
      <a:dk1>
        <a:srgbClr val="231F20"/>
      </a:dk1>
      <a:lt1>
        <a:srgbClr val="FFFFFF"/>
      </a:lt1>
      <a:dk2>
        <a:srgbClr val="6F7173"/>
      </a:dk2>
      <a:lt2>
        <a:srgbClr val="E6E7E8"/>
      </a:lt2>
      <a:accent1>
        <a:srgbClr val="078B8D"/>
      </a:accent1>
      <a:accent2>
        <a:srgbClr val="6EAD9D"/>
      </a:accent2>
      <a:accent3>
        <a:srgbClr val="9ED8D5"/>
      </a:accent3>
      <a:accent4>
        <a:srgbClr val="DCE9A8"/>
      </a:accent4>
      <a:accent5>
        <a:srgbClr val="F16B84"/>
      </a:accent5>
      <a:accent6>
        <a:srgbClr val="999B9E"/>
      </a:accent6>
      <a:hlink>
        <a:srgbClr val="078B8D"/>
      </a:hlink>
      <a:folHlink>
        <a:srgbClr val="F16B84"/>
      </a:folHlink>
    </a:clrScheme>
    <a:fontScheme name="Custom 1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~Presentation_template_2017.potx" id="{808456AB-DCC2-4FB7-B836-07C8D553CABA}" vid="{449CEFA5-3259-4164-A0F6-3BA95F3BF5D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~Presentation_template_2017</Template>
  <TotalTime>32071</TotalTime>
  <Words>989</Words>
  <Application>Microsoft Office PowerPoint</Application>
  <PresentationFormat>Widescreen</PresentationFormat>
  <Paragraphs>211</Paragraphs>
  <Slides>50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Helvetica Neue</vt:lpstr>
      <vt:lpstr>Segoe UI Light</vt:lpstr>
      <vt:lpstr>Wingdings</vt:lpstr>
      <vt:lpstr>Wingdings 2</vt:lpstr>
      <vt:lpstr>WidescreenPres</vt:lpstr>
      <vt:lpstr>How to get your dreaM JOB Resume &amp; job hunting tips</vt:lpstr>
      <vt:lpstr>Andy Mallon</vt:lpstr>
      <vt:lpstr>PowerPoint Presentation</vt:lpstr>
      <vt:lpstr>Contact Andy</vt:lpstr>
      <vt:lpstr>Community Ambassador</vt:lpstr>
      <vt:lpstr>Who uses Twitter?</vt:lpstr>
      <vt:lpstr>Who uses Slack?</vt:lpstr>
      <vt:lpstr>Session Feedback</vt:lpstr>
      <vt:lpstr>Yea…….You apparently didn’t put one of the new coversheets on your TPS reports.</vt:lpstr>
      <vt:lpstr>Agenda</vt:lpstr>
      <vt:lpstr>My story: Why I’m living my dream</vt:lpstr>
      <vt:lpstr>My story isn’t particularly unique</vt:lpstr>
      <vt:lpstr>Education</vt:lpstr>
      <vt:lpstr>My first job</vt:lpstr>
      <vt:lpstr>My first tech job</vt:lpstr>
      <vt:lpstr>My first DBA job</vt:lpstr>
      <vt:lpstr>Blogging + speaking</vt:lpstr>
      <vt:lpstr>Today</vt:lpstr>
      <vt:lpstr>Setting your career goals</vt:lpstr>
      <vt:lpstr>What do you want to do?</vt:lpstr>
      <vt:lpstr>Where do you want to be?</vt:lpstr>
      <vt:lpstr>How can you get there?</vt:lpstr>
      <vt:lpstr>Who can help you get there?</vt:lpstr>
      <vt:lpstr>How to write a bad resume</vt:lpstr>
      <vt:lpstr>Bad resumes are…</vt:lpstr>
      <vt:lpstr>Avoid these common pitfalls</vt:lpstr>
      <vt:lpstr>Be professional</vt:lpstr>
      <vt:lpstr>Professional Email Address</vt:lpstr>
      <vt:lpstr>How to write a good resume</vt:lpstr>
      <vt:lpstr>Good resumes are…</vt:lpstr>
      <vt:lpstr>Nobody wants to read your resume</vt:lpstr>
      <vt:lpstr>PowerPoint Presentation</vt:lpstr>
      <vt:lpstr>Inverted Pyramid</vt:lpstr>
      <vt:lpstr>Spice up your experience with detail</vt:lpstr>
      <vt:lpstr>Spice up your experience with detail</vt:lpstr>
      <vt:lpstr>Hide important facts about yourself</vt:lpstr>
      <vt:lpstr>What is “implicit bias”</vt:lpstr>
      <vt:lpstr>What is “implicit bias”</vt:lpstr>
      <vt:lpstr>Implicit bias give-aways</vt:lpstr>
      <vt:lpstr>How to navigate a job interview</vt:lpstr>
      <vt:lpstr>Be prepared</vt:lpstr>
      <vt:lpstr>Be prepared</vt:lpstr>
      <vt:lpstr>Be yourself</vt:lpstr>
      <vt:lpstr>Dress appropriately</vt:lpstr>
      <vt:lpstr>Tell your story</vt:lpstr>
      <vt:lpstr>How to navigate a job offer</vt:lpstr>
      <vt:lpstr>Is the job right for you?</vt:lpstr>
      <vt:lpstr>Is the employer right for you?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Compression</dc:title>
  <dc:creator>Andy Mallon</dc:creator>
  <cp:lastModifiedBy>Andy Mallon</cp:lastModifiedBy>
  <cp:revision>165</cp:revision>
  <dcterms:created xsi:type="dcterms:W3CDTF">2016-01-16T14:35:28Z</dcterms:created>
  <dcterms:modified xsi:type="dcterms:W3CDTF">2018-05-19T12:59:09Z</dcterms:modified>
</cp:coreProperties>
</file>